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8"/>
  </p:notesMasterIdLst>
  <p:handoutMasterIdLst>
    <p:handoutMasterId r:id="rId19"/>
  </p:handoutMasterIdLst>
  <p:sldIdLst>
    <p:sldId id="353" r:id="rId5"/>
    <p:sldId id="329" r:id="rId6"/>
    <p:sldId id="354" r:id="rId7"/>
    <p:sldId id="331" r:id="rId8"/>
    <p:sldId id="345" r:id="rId9"/>
    <p:sldId id="355" r:id="rId10"/>
    <p:sldId id="347" r:id="rId11"/>
    <p:sldId id="348" r:id="rId12"/>
    <p:sldId id="349" r:id="rId13"/>
    <p:sldId id="350" r:id="rId14"/>
    <p:sldId id="351" r:id="rId15"/>
    <p:sldId id="352" r:id="rId16"/>
    <p:sldId id="356" r:id="rId17"/>
  </p:sldIdLst>
  <p:sldSz cx="12192000" cy="6858000"/>
  <p:notesSz cx="6858000" cy="9144000"/>
  <p:defaultTextStyle>
    <a:defPPr rtl="0">
      <a:defRPr lang="ko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9D7D9"/>
    <a:srgbClr val="93D3D9"/>
    <a:srgbClr val="AAD6FF"/>
    <a:srgbClr val="B2C8CD"/>
    <a:srgbClr val="CCD8D6"/>
    <a:srgbClr val="4F5945"/>
    <a:srgbClr val="73292A"/>
    <a:srgbClr val="7F867A"/>
    <a:srgbClr val="A65B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6" autoAdjust="0"/>
    <p:restoredTop sz="94966" autoAdjust="0"/>
  </p:normalViewPr>
  <p:slideViewPr>
    <p:cSldViewPr snapToGrid="0">
      <p:cViewPr varScale="1">
        <p:scale>
          <a:sx n="162" d="100"/>
          <a:sy n="162" d="100"/>
        </p:scale>
        <p:origin x="100" y="1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82" d="100"/>
          <a:sy n="82" d="100"/>
        </p:scale>
        <p:origin x="2784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A49852A6-C536-198B-0B36-808C24FAAF6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 dirty="0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F40B29C-E84A-E4D1-8998-1A961EC23BA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62A5AE42-7DC1-8140-9B13-146984FDEF22}" type="datetimeFigureOut">
              <a:rPr lang="en-US" smtClean="0"/>
              <a:t>7/28/2025</a:t>
            </a:fld>
            <a:endParaRPr 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CCE4DE7-ED89-D264-F004-38F2DF4879D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F7E8591-FF54-5A00-A703-95ABC16B78D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17369B77-94AB-0344-9EBF-9DB9EE8D3AB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85974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E8F75F72-8950-AF4F-9381-1D26FB547EA1}" type="datetimeFigureOut">
              <a:rPr lang="en-US" smtClean="0"/>
              <a:t>7/28/2025</a:t>
            </a:fld>
            <a:endParaRPr 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ko"/>
              <a:t>마스터 텍스트 스타일을 편집하려면 클릭하세요.</a:t>
            </a:r>
          </a:p>
          <a:p>
            <a:pPr lvl="1" rtl="0"/>
            <a:r>
              <a:rPr lang="ko"/>
              <a:t>둘째 수준</a:t>
            </a:r>
          </a:p>
          <a:p>
            <a:pPr lvl="2" rtl="0"/>
            <a:r>
              <a:rPr lang="ko"/>
              <a:t>셋째 수준</a:t>
            </a:r>
          </a:p>
          <a:p>
            <a:pPr lvl="3" rtl="0"/>
            <a:r>
              <a:rPr lang="ko"/>
              <a:t>넷째 수준</a:t>
            </a:r>
          </a:p>
          <a:p>
            <a:pPr lvl="4" rtl="0"/>
            <a:r>
              <a:rPr lang="ko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775476F-A808-1F46-A368-07984F6DA22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42527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Malgun Gothic" panose="020B0503020000020004" pitchFamily="34" charset="-127"/>
        <a:ea typeface="Malgun Gothic" panose="020B0503020000020004" pitchFamily="34" charset="-127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algun Gothic" panose="020B0503020000020004" pitchFamily="34" charset="-127"/>
        <a:ea typeface="Malgun Gothic" panose="020B0503020000020004" pitchFamily="34" charset="-127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algun Gothic" panose="020B0503020000020004" pitchFamily="34" charset="-127"/>
        <a:ea typeface="Malgun Gothic" panose="020B0503020000020004" pitchFamily="34" charset="-127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algun Gothic" panose="020B0503020000020004" pitchFamily="34" charset="-127"/>
        <a:ea typeface="Malgun Gothic" panose="020B0503020000020004" pitchFamily="34" charset="-127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algun Gothic" panose="020B0503020000020004" pitchFamily="34" charset="-127"/>
        <a:ea typeface="Malgun Gothic" panose="020B0503020000020004" pitchFamily="34" charset="-127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775476F-A808-1F46-A368-07984F6DA22E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79107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775476F-A808-1F46-A368-07984F6DA22E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75198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그림 개체 틀 4">
            <a:extLst>
              <a:ext uri="{FF2B5EF4-FFF2-40B4-BE49-F238E27FC236}">
                <a16:creationId xmlns:a16="http://schemas.microsoft.com/office/drawing/2014/main" id="{FD90036E-D78E-7995-BEF4-F64DA613C71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solidFill>
            <a:schemeClr val="tx1">
              <a:lumMod val="50000"/>
              <a:lumOff val="50000"/>
            </a:schemeClr>
          </a:solidFill>
        </p:spPr>
        <p:txBody>
          <a:bodyPr rtlCol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08176" y="1463040"/>
            <a:ext cx="6327648" cy="2180543"/>
          </a:xfrm>
          <a:noFill/>
        </p:spPr>
        <p:txBody>
          <a:bodyPr rtlCol="0" anchor="b">
            <a:normAutofit/>
          </a:bodyPr>
          <a:lstStyle>
            <a:lvl1pPr algn="ctr">
              <a:defRPr sz="480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pPr rtl="0"/>
            <a:r>
              <a:rPr lang="ko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911096" y="3995928"/>
            <a:ext cx="5321808" cy="824404"/>
          </a:xfrm>
          <a:noFill/>
        </p:spPr>
        <p:txBody>
          <a:bodyPr rtlCol="0" anchor="ctr"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"/>
              <a:t>클릭하여 마스터 부제목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용 2개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6865A83-7754-90AF-ABA5-0759C2C74767}"/>
              </a:ext>
            </a:extLst>
          </p:cNvPr>
          <p:cNvSpPr/>
          <p:nvPr userDrawn="1"/>
        </p:nvSpPr>
        <p:spPr>
          <a:xfrm>
            <a:off x="-1" y="0"/>
            <a:ext cx="12188952" cy="20482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610998D-17F5-CC68-2E37-9789F050BF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2688" y="228600"/>
            <a:ext cx="9528048" cy="1600200"/>
          </a:xfrm>
        </p:spPr>
        <p:txBody>
          <a:bodyPr rtlCol="0">
            <a:normAutofit/>
          </a:bodyPr>
          <a:lstStyle>
            <a:lvl1pPr>
              <a:defRPr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pPr rtl="0"/>
            <a:r>
              <a:rPr lang="ko"/>
              <a:t>마스터 제목 스타일 편집</a:t>
            </a:r>
          </a:p>
        </p:txBody>
      </p:sp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1DBC944E-6F68-C409-3596-8B6F50E09B9B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932688" y="2770632"/>
            <a:ext cx="2487168" cy="3502152"/>
          </a:xfrm>
        </p:spPr>
        <p:txBody>
          <a:bodyPr lIns="91440" rIns="91440" rtlCol="0">
            <a:normAutofit/>
          </a:bodyPr>
          <a:lstStyle>
            <a:lvl1pPr marL="0" indent="0">
              <a:spcAft>
                <a:spcPts val="1200"/>
              </a:spcAft>
              <a:buClr>
                <a:schemeClr val="accent2"/>
              </a:buClr>
              <a:buNone/>
              <a:defRPr sz="2400">
                <a:solidFill>
                  <a:schemeClr val="tx2">
                    <a:lumMod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  <a:lvl2pPr marL="228600">
              <a:spcBef>
                <a:spcPts val="1000"/>
              </a:spcBef>
              <a:buClr>
                <a:schemeClr val="accent2"/>
              </a:buClr>
              <a:defRPr sz="2400">
                <a:solidFill>
                  <a:schemeClr val="tx2">
                    <a:lumMod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2pPr>
            <a:lvl3pPr marL="685800">
              <a:buClr>
                <a:schemeClr val="accent2"/>
              </a:buClr>
              <a:defRPr sz="2000">
                <a:solidFill>
                  <a:schemeClr val="tx2">
                    <a:lumMod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3pPr>
            <a:lvl4pPr marL="1143000">
              <a:buClr>
                <a:schemeClr val="accent2"/>
              </a:buClr>
              <a:defRPr sz="1800">
                <a:solidFill>
                  <a:schemeClr val="tx2">
                    <a:lumMod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4pPr>
            <a:lvl5pPr marL="1600200">
              <a:buClr>
                <a:schemeClr val="accent2"/>
              </a:buClr>
              <a:defRPr sz="1600">
                <a:solidFill>
                  <a:schemeClr val="tx2">
                    <a:lumMod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5pPr>
          </a:lstStyle>
          <a:p>
            <a:pPr lvl="0" rtl="0"/>
            <a:r>
              <a:rPr lang="ko"/>
              <a:t>마스터 텍스트 스타일을 편집하려면 클릭하세요.</a:t>
            </a:r>
          </a:p>
          <a:p>
            <a:pPr lvl="1" rtl="0"/>
            <a:r>
              <a:rPr lang="ko"/>
              <a:t>둘째 수준</a:t>
            </a:r>
          </a:p>
          <a:p>
            <a:pPr lvl="2" rtl="0"/>
            <a:r>
              <a:rPr lang="ko"/>
              <a:t>셋째 수준</a:t>
            </a:r>
          </a:p>
          <a:p>
            <a:pPr lvl="3" rtl="0"/>
            <a:r>
              <a:rPr lang="ko"/>
              <a:t>넷째 수준</a:t>
            </a:r>
          </a:p>
          <a:p>
            <a:pPr lvl="4" rtl="0"/>
            <a:r>
              <a:rPr lang="ko"/>
              <a:t>다섯째 수준</a:t>
            </a:r>
          </a:p>
        </p:txBody>
      </p:sp>
      <p:sp>
        <p:nvSpPr>
          <p:cNvPr id="11" name="내용 개체 틀 8">
            <a:extLst>
              <a:ext uri="{FF2B5EF4-FFF2-40B4-BE49-F238E27FC236}">
                <a16:creationId xmlns:a16="http://schemas.microsoft.com/office/drawing/2014/main" id="{450D1A9C-4404-2909-F0C4-B7571474C940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785616" y="2770632"/>
            <a:ext cx="7571232" cy="3392424"/>
          </a:xfrm>
        </p:spPr>
        <p:txBody>
          <a:bodyPr rtlCol="0">
            <a:normAutofit/>
          </a:bodyPr>
          <a:lstStyle>
            <a:lvl1pPr marL="0" indent="0">
              <a:spcAft>
                <a:spcPts val="0"/>
              </a:spcAft>
              <a:buClr>
                <a:schemeClr val="accent2"/>
              </a:buClr>
              <a:buNone/>
              <a:defRPr sz="2400">
                <a:solidFill>
                  <a:schemeClr val="tx2">
                    <a:lumMod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  <a:lvl2pPr marL="228600">
              <a:spcBef>
                <a:spcPts val="1000"/>
              </a:spcBef>
              <a:buClr>
                <a:schemeClr val="accent2"/>
              </a:buClr>
              <a:defRPr sz="2400">
                <a:solidFill>
                  <a:schemeClr val="tx2">
                    <a:lumMod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2pPr>
            <a:lvl3pPr marL="685800">
              <a:buClr>
                <a:schemeClr val="accent2"/>
              </a:buClr>
              <a:defRPr sz="2000">
                <a:solidFill>
                  <a:schemeClr val="tx2">
                    <a:lumMod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3pPr>
            <a:lvl4pPr marL="1143000">
              <a:buClr>
                <a:schemeClr val="accent2"/>
              </a:buClr>
              <a:defRPr sz="1800">
                <a:solidFill>
                  <a:schemeClr val="tx2">
                    <a:lumMod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4pPr>
            <a:lvl5pPr marL="1600200">
              <a:buClr>
                <a:schemeClr val="accent2"/>
              </a:buClr>
              <a:defRPr sz="1600">
                <a:solidFill>
                  <a:schemeClr val="tx2">
                    <a:lumMod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5pPr>
          </a:lstStyle>
          <a:p>
            <a:pPr lvl="0" rtl="0"/>
            <a:r>
              <a:rPr lang="ko"/>
              <a:t>마스터 텍스트 스타일을 편집하려면 클릭하세요.</a:t>
            </a:r>
          </a:p>
          <a:p>
            <a:pPr lvl="1" rtl="0"/>
            <a:r>
              <a:rPr lang="ko"/>
              <a:t>둘째 수준</a:t>
            </a:r>
          </a:p>
          <a:p>
            <a:pPr lvl="2" rtl="0"/>
            <a:r>
              <a:rPr lang="ko"/>
              <a:t>셋째 수준</a:t>
            </a:r>
          </a:p>
          <a:p>
            <a:pPr lvl="3" rtl="0"/>
            <a:r>
              <a:rPr lang="ko"/>
              <a:t>넷째 수준</a:t>
            </a:r>
          </a:p>
          <a:p>
            <a:pPr lvl="4" rtl="0"/>
            <a:r>
              <a:rPr lang="ko"/>
              <a:t>다섯째 수준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3FE570D-F390-097A-83FE-FB9C9CD92E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32688" y="6356350"/>
            <a:ext cx="4114800" cy="365125"/>
          </a:xfrm>
        </p:spPr>
        <p:txBody>
          <a:bodyPr rtlCol="0">
            <a:normAutofit/>
          </a:bodyPr>
          <a:lstStyle>
            <a:lvl1pPr>
              <a:defRPr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r>
              <a:rPr lang="ko"/>
              <a:t>프레젠테이션 제목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D119F3A-839F-70D5-1136-F47387FBF6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 rtlCol="0"/>
          <a:lstStyle/>
          <a:p>
            <a:pPr rtl="0"/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D1885D14-9B48-E0B1-43FF-B19F5005FD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b="32292"/>
          <a:stretch/>
        </p:blipFill>
        <p:spPr>
          <a:xfrm>
            <a:off x="8472405" y="132047"/>
            <a:ext cx="3848748" cy="1913728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CD7ECFC8-50F2-4F2A-960A-F4F79E198620}"/>
              </a:ext>
            </a:extLst>
          </p:cNvPr>
          <p:cNvSpPr/>
          <p:nvPr userDrawn="1"/>
        </p:nvSpPr>
        <p:spPr>
          <a:xfrm>
            <a:off x="0" y="2022420"/>
            <a:ext cx="12192000" cy="4571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39906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용 2개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6865A83-7754-90AF-ABA5-0759C2C74767}"/>
              </a:ext>
            </a:extLst>
          </p:cNvPr>
          <p:cNvSpPr/>
          <p:nvPr userDrawn="1"/>
        </p:nvSpPr>
        <p:spPr>
          <a:xfrm>
            <a:off x="-1" y="0"/>
            <a:ext cx="12188952" cy="20482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610998D-17F5-CC68-2E37-9789F050BF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2688" y="228600"/>
            <a:ext cx="9528048" cy="1600200"/>
          </a:xfrm>
        </p:spPr>
        <p:txBody>
          <a:bodyPr rtlCol="0">
            <a:normAutofit/>
          </a:bodyPr>
          <a:lstStyle>
            <a:lvl1pPr>
              <a:defRPr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pPr rtl="0"/>
            <a:r>
              <a:rPr lang="ko"/>
              <a:t>마스터 제목 스타일 편집</a:t>
            </a:r>
          </a:p>
        </p:txBody>
      </p:sp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1DBC944E-6F68-C409-3596-8B6F50E09B9B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932688" y="2432304"/>
            <a:ext cx="6163056" cy="3739896"/>
          </a:xfrm>
        </p:spPr>
        <p:txBody>
          <a:bodyPr lIns="91440" rIns="91440" rtlCol="0">
            <a:normAutofit/>
          </a:bodyPr>
          <a:lstStyle>
            <a:lvl1pPr marL="228600" indent="-228600"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400">
                <a:solidFill>
                  <a:schemeClr val="tx2">
                    <a:lumMod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  <a:lvl2pPr marL="685800">
              <a:spcBef>
                <a:spcPts val="500"/>
              </a:spcBef>
              <a:buClr>
                <a:schemeClr val="accent2"/>
              </a:buClr>
              <a:defRPr sz="2400">
                <a:solidFill>
                  <a:schemeClr val="tx2">
                    <a:lumMod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2pPr>
            <a:lvl3pPr marL="1143000">
              <a:buClr>
                <a:schemeClr val="accent2"/>
              </a:buClr>
              <a:defRPr sz="2000">
                <a:solidFill>
                  <a:schemeClr val="tx2">
                    <a:lumMod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3pPr>
            <a:lvl4pPr marL="1600200">
              <a:buClr>
                <a:schemeClr val="accent2"/>
              </a:buClr>
              <a:defRPr sz="1800">
                <a:solidFill>
                  <a:schemeClr val="tx2">
                    <a:lumMod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4pPr>
            <a:lvl5pPr marL="2057400">
              <a:buClr>
                <a:schemeClr val="accent2"/>
              </a:buClr>
              <a:defRPr sz="1600">
                <a:solidFill>
                  <a:schemeClr val="tx2">
                    <a:lumMod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5pPr>
          </a:lstStyle>
          <a:p>
            <a:pPr lvl="0" rtl="0"/>
            <a:r>
              <a:rPr lang="ko"/>
              <a:t>마스터 텍스트 스타일을 편집하려면 클릭하세요.</a:t>
            </a:r>
          </a:p>
          <a:p>
            <a:pPr lvl="1" rtl="0"/>
            <a:r>
              <a:rPr lang="ko"/>
              <a:t>둘째 수준</a:t>
            </a:r>
          </a:p>
          <a:p>
            <a:pPr lvl="2" rtl="0"/>
            <a:r>
              <a:rPr lang="ko"/>
              <a:t>셋째 수준</a:t>
            </a:r>
          </a:p>
          <a:p>
            <a:pPr lvl="3" rtl="0"/>
            <a:r>
              <a:rPr lang="ko"/>
              <a:t>넷째 수준</a:t>
            </a:r>
          </a:p>
          <a:p>
            <a:pPr lvl="4" rtl="0"/>
            <a:r>
              <a:rPr lang="ko"/>
              <a:t>다섯째 수준</a:t>
            </a:r>
          </a:p>
        </p:txBody>
      </p:sp>
      <p:sp>
        <p:nvSpPr>
          <p:cNvPr id="11" name="내용 개체 틀 8">
            <a:extLst>
              <a:ext uri="{FF2B5EF4-FFF2-40B4-BE49-F238E27FC236}">
                <a16:creationId xmlns:a16="http://schemas.microsoft.com/office/drawing/2014/main" id="{450D1A9C-4404-2909-F0C4-B7571474C940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424928" y="2441448"/>
            <a:ext cx="4169664" cy="3703320"/>
          </a:xfrm>
        </p:spPr>
        <p:txBody>
          <a:bodyPr rtlCol="0">
            <a:normAutofit/>
          </a:bodyPr>
          <a:lstStyle>
            <a:lvl1pPr marL="0" indent="0">
              <a:spcAft>
                <a:spcPts val="0"/>
              </a:spcAft>
              <a:buClr>
                <a:schemeClr val="accent2"/>
              </a:buClr>
              <a:buNone/>
              <a:defRPr sz="2400">
                <a:solidFill>
                  <a:schemeClr val="tx2">
                    <a:lumMod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  <a:lvl2pPr marL="228600">
              <a:spcBef>
                <a:spcPts val="1000"/>
              </a:spcBef>
              <a:buClr>
                <a:schemeClr val="accent2"/>
              </a:buClr>
              <a:defRPr sz="2400">
                <a:solidFill>
                  <a:schemeClr val="tx2">
                    <a:lumMod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2pPr>
            <a:lvl3pPr marL="685800">
              <a:buClr>
                <a:schemeClr val="accent2"/>
              </a:buClr>
              <a:defRPr sz="2000">
                <a:solidFill>
                  <a:schemeClr val="tx2">
                    <a:lumMod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3pPr>
            <a:lvl4pPr marL="1143000">
              <a:buClr>
                <a:schemeClr val="accent2"/>
              </a:buClr>
              <a:defRPr sz="1800">
                <a:solidFill>
                  <a:schemeClr val="tx2">
                    <a:lumMod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4pPr>
            <a:lvl5pPr marL="1600200">
              <a:buClr>
                <a:schemeClr val="accent2"/>
              </a:buClr>
              <a:defRPr sz="1600">
                <a:solidFill>
                  <a:schemeClr val="tx2">
                    <a:lumMod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5pPr>
          </a:lstStyle>
          <a:p>
            <a:pPr lvl="0" rtl="0"/>
            <a:r>
              <a:rPr lang="ko"/>
              <a:t>마스터 텍스트 스타일을 편집하려면 클릭하세요.</a:t>
            </a:r>
          </a:p>
          <a:p>
            <a:pPr lvl="1" rtl="0"/>
            <a:r>
              <a:rPr lang="ko"/>
              <a:t>둘째 수준</a:t>
            </a:r>
          </a:p>
          <a:p>
            <a:pPr lvl="2" rtl="0"/>
            <a:r>
              <a:rPr lang="ko"/>
              <a:t>셋째 수준</a:t>
            </a:r>
          </a:p>
          <a:p>
            <a:pPr lvl="3" rtl="0"/>
            <a:r>
              <a:rPr lang="ko"/>
              <a:t>넷째 수준</a:t>
            </a:r>
          </a:p>
          <a:p>
            <a:pPr lvl="4" rtl="0"/>
            <a:r>
              <a:rPr lang="ko"/>
              <a:t>다섯째 수준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3FE570D-F390-097A-83FE-FB9C9CD92E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32688" y="6356350"/>
            <a:ext cx="4114800" cy="365125"/>
          </a:xfrm>
        </p:spPr>
        <p:txBody>
          <a:bodyPr rtlCol="0">
            <a:normAutofit/>
          </a:bodyPr>
          <a:lstStyle>
            <a:lvl1pPr>
              <a:defRPr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r>
              <a:rPr lang="ko"/>
              <a:t>프레젠테이션 제목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D119F3A-839F-70D5-1136-F47387FBF6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 rtlCol="0"/>
          <a:lstStyle/>
          <a:p>
            <a:pPr rtl="0"/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D1885D14-9B48-E0B1-43FF-B19F5005FD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b="32292"/>
          <a:stretch/>
        </p:blipFill>
        <p:spPr>
          <a:xfrm>
            <a:off x="8472405" y="132047"/>
            <a:ext cx="3848748" cy="1913728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CD7ECFC8-50F2-4F2A-960A-F4F79E198620}"/>
              </a:ext>
            </a:extLst>
          </p:cNvPr>
          <p:cNvSpPr/>
          <p:nvPr userDrawn="1"/>
        </p:nvSpPr>
        <p:spPr>
          <a:xfrm>
            <a:off x="0" y="2022420"/>
            <a:ext cx="12192000" cy="4571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pic>
        <p:nvPicPr>
          <p:cNvPr id="5" name="그래픽 4">
            <a:extLst>
              <a:ext uri="{FF2B5EF4-FFF2-40B4-BE49-F238E27FC236}">
                <a16:creationId xmlns:a16="http://schemas.microsoft.com/office/drawing/2014/main" id="{1EB1C5A3-22FF-382D-3801-B6D9C4AC53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b="52051"/>
          <a:stretch/>
        </p:blipFill>
        <p:spPr>
          <a:xfrm>
            <a:off x="4629335" y="1815780"/>
            <a:ext cx="5586493" cy="5042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7676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6865A83-7754-90AF-ABA5-0759C2C74767}"/>
              </a:ext>
            </a:extLst>
          </p:cNvPr>
          <p:cNvSpPr/>
          <p:nvPr userDrawn="1"/>
        </p:nvSpPr>
        <p:spPr>
          <a:xfrm>
            <a:off x="-1" y="0"/>
            <a:ext cx="12188952" cy="20482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610998D-17F5-CC68-2E37-9789F050BF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2688" y="228600"/>
            <a:ext cx="9528048" cy="1600200"/>
          </a:xfrm>
        </p:spPr>
        <p:txBody>
          <a:bodyPr rtlCol="0">
            <a:normAutofit/>
          </a:bodyPr>
          <a:lstStyle>
            <a:lvl1pPr>
              <a:defRPr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pPr rtl="0"/>
            <a:r>
              <a:rPr lang="ko"/>
              <a:t>마스터 제목 스타일 편집</a:t>
            </a:r>
          </a:p>
        </p:txBody>
      </p:sp>
      <p:sp>
        <p:nvSpPr>
          <p:cNvPr id="11" name="내용 개체 틀 8">
            <a:extLst>
              <a:ext uri="{FF2B5EF4-FFF2-40B4-BE49-F238E27FC236}">
                <a16:creationId xmlns:a16="http://schemas.microsoft.com/office/drawing/2014/main" id="{450D1A9C-4404-2909-F0C4-B7571474C940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41248" y="2770632"/>
            <a:ext cx="10515600" cy="3392424"/>
          </a:xfrm>
        </p:spPr>
        <p:txBody>
          <a:bodyPr rtlCol="0">
            <a:normAutofit/>
          </a:bodyPr>
          <a:lstStyle>
            <a:lvl1pPr marL="0" indent="0">
              <a:spcAft>
                <a:spcPts val="0"/>
              </a:spcAft>
              <a:buClr>
                <a:schemeClr val="accent2"/>
              </a:buClr>
              <a:buNone/>
              <a:defRPr sz="2400">
                <a:solidFill>
                  <a:schemeClr val="tx2">
                    <a:lumMod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  <a:lvl2pPr marL="228600">
              <a:spcBef>
                <a:spcPts val="1000"/>
              </a:spcBef>
              <a:buClr>
                <a:schemeClr val="accent2"/>
              </a:buClr>
              <a:defRPr sz="2400">
                <a:solidFill>
                  <a:schemeClr val="tx2">
                    <a:lumMod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2pPr>
            <a:lvl3pPr marL="685800">
              <a:buClr>
                <a:schemeClr val="accent2"/>
              </a:buClr>
              <a:defRPr sz="2000">
                <a:solidFill>
                  <a:schemeClr val="tx2">
                    <a:lumMod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3pPr>
            <a:lvl4pPr marL="1143000">
              <a:buClr>
                <a:schemeClr val="accent2"/>
              </a:buClr>
              <a:defRPr sz="1800">
                <a:solidFill>
                  <a:schemeClr val="tx2">
                    <a:lumMod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4pPr>
            <a:lvl5pPr marL="1600200">
              <a:buClr>
                <a:schemeClr val="accent2"/>
              </a:buClr>
              <a:defRPr sz="1600">
                <a:solidFill>
                  <a:schemeClr val="tx2">
                    <a:lumMod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5pPr>
          </a:lstStyle>
          <a:p>
            <a:pPr lvl="0" rtl="0"/>
            <a:r>
              <a:rPr lang="ko"/>
              <a:t>마스터 텍스트 스타일을 편집하려면 클릭하세요.</a:t>
            </a:r>
          </a:p>
          <a:p>
            <a:pPr lvl="1" rtl="0"/>
            <a:r>
              <a:rPr lang="ko"/>
              <a:t>둘째 수준</a:t>
            </a:r>
          </a:p>
          <a:p>
            <a:pPr lvl="2" rtl="0"/>
            <a:r>
              <a:rPr lang="ko"/>
              <a:t>셋째 수준</a:t>
            </a:r>
          </a:p>
          <a:p>
            <a:pPr lvl="3" rtl="0"/>
            <a:r>
              <a:rPr lang="ko"/>
              <a:t>넷째 수준</a:t>
            </a:r>
          </a:p>
          <a:p>
            <a:pPr lvl="4" rtl="0"/>
            <a:r>
              <a:rPr lang="ko"/>
              <a:t>다섯째 수준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3FE570D-F390-097A-83FE-FB9C9CD92E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32688" y="6356350"/>
            <a:ext cx="4114800" cy="365125"/>
          </a:xfrm>
        </p:spPr>
        <p:txBody>
          <a:bodyPr rtlCol="0">
            <a:normAutofit/>
          </a:bodyPr>
          <a:lstStyle>
            <a:lvl1pPr>
              <a:defRPr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r>
              <a:rPr lang="ko"/>
              <a:t>프레젠테이션 제목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D119F3A-839F-70D5-1136-F47387FBF6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 rtlCol="0"/>
          <a:lstStyle/>
          <a:p>
            <a:pPr rtl="0"/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D1885D14-9B48-E0B1-43FF-B19F5005FD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b="32292"/>
          <a:stretch/>
        </p:blipFill>
        <p:spPr>
          <a:xfrm>
            <a:off x="8472405" y="132047"/>
            <a:ext cx="3848748" cy="1913728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CD7ECFC8-50F2-4F2A-960A-F4F79E198620}"/>
              </a:ext>
            </a:extLst>
          </p:cNvPr>
          <p:cNvSpPr/>
          <p:nvPr userDrawn="1"/>
        </p:nvSpPr>
        <p:spPr>
          <a:xfrm>
            <a:off x="0" y="2022420"/>
            <a:ext cx="12192000" cy="4571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09998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마무리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4">
            <a:extLst>
              <a:ext uri="{FF2B5EF4-FFF2-40B4-BE49-F238E27FC236}">
                <a16:creationId xmlns:a16="http://schemas.microsoft.com/office/drawing/2014/main" id="{68B802A0-174F-ED42-DB3C-30B25D7D20B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solidFill>
            <a:schemeClr val="tx1">
              <a:lumMod val="50000"/>
              <a:lumOff val="50000"/>
            </a:schemeClr>
          </a:solidFill>
        </p:spPr>
        <p:txBody>
          <a:bodyPr rtlCol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C5682FAF-43FC-D4B4-4D6A-E5D70198C12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27632" y="822960"/>
            <a:ext cx="6327648" cy="2221992"/>
          </a:xfrm>
          <a:noFill/>
        </p:spPr>
        <p:txBody>
          <a:bodyPr rtlCol="0" anchor="b">
            <a:normAutofit/>
          </a:bodyPr>
          <a:lstStyle>
            <a:lvl1pPr algn="l">
              <a:defRPr sz="480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pPr rtl="0"/>
            <a:r>
              <a:rPr lang="ko"/>
              <a:t>마스터 제목 스타일 편집</a:t>
            </a:r>
          </a:p>
        </p:txBody>
      </p:sp>
      <p:sp>
        <p:nvSpPr>
          <p:cNvPr id="2" name="부제목 2">
            <a:extLst>
              <a:ext uri="{FF2B5EF4-FFF2-40B4-BE49-F238E27FC236}">
                <a16:creationId xmlns:a16="http://schemas.microsoft.com/office/drawing/2014/main" id="{FB724EDC-0FF4-BC78-C7CF-5B31189CBF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27632" y="3428999"/>
            <a:ext cx="6309360" cy="1703439"/>
          </a:xfrm>
          <a:noFill/>
        </p:spPr>
        <p:txBody>
          <a:bodyPr rtlCol="0" anchor="t"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None/>
              <a:defRPr sz="2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/>
              <a:t>클릭하여 마스터 부제목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60061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안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9048" y="530352"/>
            <a:ext cx="5385816" cy="1810512"/>
          </a:xfrm>
        </p:spPr>
        <p:txBody>
          <a:bodyPr rtlCol="0" anchor="b">
            <a:normAutofit/>
          </a:bodyPr>
          <a:lstStyle>
            <a:lvl1pPr>
              <a:defRPr sz="4000"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pPr rtl="0"/>
            <a:r>
              <a:rPr lang="ko"/>
              <a:t>마스터 제목 스타일 편집</a:t>
            </a:r>
          </a:p>
        </p:txBody>
      </p:sp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8B3132E8-A261-CEAB-129F-0FED7AD8D00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5174458" cy="6858000"/>
          </a:xfrm>
        </p:spPr>
        <p:txBody>
          <a:bodyPr rtlCol="0"/>
          <a:lstStyle>
            <a:lvl1pPr marL="0" indent="0">
              <a:buNone/>
              <a:defRPr/>
            </a:lvl1pPr>
          </a:lstStyle>
          <a:p>
            <a:pPr rtl="0"/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32" name="내용 개체 틀 5">
            <a:extLst>
              <a:ext uri="{FF2B5EF4-FFF2-40B4-BE49-F238E27FC236}">
                <a16:creationId xmlns:a16="http://schemas.microsoft.com/office/drawing/2014/main" id="{9BEB2D80-6263-5794-6A1A-CFF345F7A92E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099048" y="2962656"/>
            <a:ext cx="5385816" cy="2706624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Clr>
                <a:srgbClr val="73292A"/>
              </a:buClr>
              <a:buNone/>
              <a:defRPr sz="2400"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  <a:lvl2pPr marL="228600">
              <a:buClr>
                <a:srgbClr val="73292A"/>
              </a:buClr>
              <a:defRPr sz="2000">
                <a:latin typeface="Malgun Gothic" panose="020B0503020000020004" pitchFamily="34" charset="-127"/>
                <a:ea typeface="Malgun Gothic" panose="020B0503020000020004" pitchFamily="34" charset="-127"/>
              </a:defRPr>
            </a:lvl2pPr>
            <a:lvl3pPr marL="685800">
              <a:buClr>
                <a:srgbClr val="73292A"/>
              </a:buClr>
              <a:defRPr sz="1800">
                <a:latin typeface="Malgun Gothic" panose="020B0503020000020004" pitchFamily="34" charset="-127"/>
                <a:ea typeface="Malgun Gothic" panose="020B0503020000020004" pitchFamily="34" charset="-127"/>
              </a:defRPr>
            </a:lvl3pPr>
            <a:lvl4pPr marL="1143000">
              <a:buClr>
                <a:srgbClr val="73292A"/>
              </a:buClr>
              <a:defRPr sz="1600">
                <a:latin typeface="Malgun Gothic" panose="020B0503020000020004" pitchFamily="34" charset="-127"/>
                <a:ea typeface="Malgun Gothic" panose="020B0503020000020004" pitchFamily="34" charset="-127"/>
              </a:defRPr>
            </a:lvl4pPr>
            <a:lvl5pPr marL="1600200">
              <a:buClr>
                <a:srgbClr val="73292A"/>
              </a:buClr>
              <a:defRPr sz="1600">
                <a:latin typeface="Malgun Gothic" panose="020B0503020000020004" pitchFamily="34" charset="-127"/>
                <a:ea typeface="Malgun Gothic" panose="020B0503020000020004" pitchFamily="34" charset="-127"/>
              </a:defRPr>
            </a:lvl5pPr>
          </a:lstStyle>
          <a:p>
            <a:pPr lvl="0" rtl="0"/>
            <a:r>
              <a:rPr lang="ko"/>
              <a:t>마스터 텍스트 스타일을 편집하려면 클릭하세요.</a:t>
            </a:r>
          </a:p>
          <a:p>
            <a:pPr lvl="1" rtl="0"/>
            <a:r>
              <a:rPr lang="ko"/>
              <a:t>둘째 수준</a:t>
            </a:r>
          </a:p>
          <a:p>
            <a:pPr lvl="2" rtl="0"/>
            <a:r>
              <a:rPr lang="ko"/>
              <a:t>셋째 수준</a:t>
            </a:r>
          </a:p>
          <a:p>
            <a:pPr lvl="3" rtl="0"/>
            <a:r>
              <a:rPr lang="ko"/>
              <a:t>넷째 수준</a:t>
            </a:r>
          </a:p>
          <a:p>
            <a:pPr lvl="4" rtl="0"/>
            <a:r>
              <a:rPr lang="ko"/>
              <a:t>다섯째 수준</a:t>
            </a: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A51CCCC-1589-401D-AE98-FC2871630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9048" y="6356350"/>
            <a:ext cx="4114800" cy="365125"/>
          </a:xfrm>
        </p:spPr>
        <p:txBody>
          <a:bodyPr rtlCol="0">
            <a:normAutofit/>
          </a:bodyPr>
          <a:lstStyle>
            <a:lvl1pPr>
              <a:defRPr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r>
              <a:rPr lang="ko"/>
              <a:t>프레젠테이션 제목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85D9D7D-8D9A-473E-AF0D-EF1940D79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34928" y="6356350"/>
            <a:ext cx="716280" cy="365125"/>
          </a:xfrm>
        </p:spPr>
        <p:txBody>
          <a:bodyPr rtlCol="0"/>
          <a:lstStyle/>
          <a:p>
            <a:pPr rtl="0"/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CAF8C32-80F8-F614-8280-02F76781F238}"/>
              </a:ext>
            </a:extLst>
          </p:cNvPr>
          <p:cNvSpPr/>
          <p:nvPr userDrawn="1"/>
        </p:nvSpPr>
        <p:spPr>
          <a:xfrm>
            <a:off x="5174459" y="0"/>
            <a:ext cx="4571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pic>
        <p:nvPicPr>
          <p:cNvPr id="3" name="그래픽 2">
            <a:extLst>
              <a:ext uri="{FF2B5EF4-FFF2-40B4-BE49-F238E27FC236}">
                <a16:creationId xmlns:a16="http://schemas.microsoft.com/office/drawing/2014/main" id="{02CB607F-27CE-D613-F812-E70C738FA0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34723"/>
          <a:stretch/>
        </p:blipFill>
        <p:spPr>
          <a:xfrm>
            <a:off x="9959711" y="738051"/>
            <a:ext cx="2232289" cy="5381892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0A689F60-3D32-FD74-24A9-266643081E85}"/>
              </a:ext>
            </a:extLst>
          </p:cNvPr>
          <p:cNvCxnSpPr>
            <a:cxnSpLocks/>
          </p:cNvCxnSpPr>
          <p:nvPr userDrawn="1"/>
        </p:nvCxnSpPr>
        <p:spPr>
          <a:xfrm>
            <a:off x="6189979" y="2649682"/>
            <a:ext cx="332598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 descr="텍스트가 포함된 그림&#10;&#10;자동 생성된 설명">
            <a:extLst>
              <a:ext uri="{FF2B5EF4-FFF2-40B4-BE49-F238E27FC236}">
                <a16:creationId xmlns:a16="http://schemas.microsoft.com/office/drawing/2014/main" id="{B827D708-B036-EE04-B213-EC3EAAE0681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29920" y="2509197"/>
            <a:ext cx="972078" cy="285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9805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4">
            <a:extLst>
              <a:ext uri="{FF2B5EF4-FFF2-40B4-BE49-F238E27FC236}">
                <a16:creationId xmlns:a16="http://schemas.microsoft.com/office/drawing/2014/main" id="{68B802A0-174F-ED42-DB3C-30B25D7D20B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solidFill>
            <a:schemeClr val="tx1">
              <a:lumMod val="50000"/>
              <a:lumOff val="50000"/>
            </a:schemeClr>
          </a:solidFill>
        </p:spPr>
        <p:txBody>
          <a:bodyPr rtlCol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C5682FAF-43FC-D4B4-4D6A-E5D70198C12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81912" y="2185416"/>
            <a:ext cx="9052560" cy="2487168"/>
          </a:xfrm>
          <a:noFill/>
        </p:spPr>
        <p:txBody>
          <a:bodyPr rtlCol="0" anchor="ctr">
            <a:normAutofit/>
          </a:bodyPr>
          <a:lstStyle>
            <a:lvl1pPr algn="ctr">
              <a:defRPr sz="480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pPr rtl="0"/>
            <a:r>
              <a:rPr lang="ko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802635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부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래픽 5">
            <a:extLst>
              <a:ext uri="{FF2B5EF4-FFF2-40B4-BE49-F238E27FC236}">
                <a16:creationId xmlns:a16="http://schemas.microsoft.com/office/drawing/2014/main" id="{7F691F67-3A33-EA2C-967A-86934DA1D4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69401" b="24659"/>
          <a:stretch/>
        </p:blipFill>
        <p:spPr>
          <a:xfrm>
            <a:off x="5856445" y="726334"/>
            <a:ext cx="1898043" cy="5405332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1792" y="722376"/>
            <a:ext cx="6419088" cy="2350008"/>
          </a:xfrm>
        </p:spPr>
        <p:txBody>
          <a:bodyPr rtlCol="0" anchor="b">
            <a:normAutofit/>
          </a:bodyPr>
          <a:lstStyle>
            <a:lvl1pPr algn="ctr">
              <a:defRPr sz="4400"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pPr rtl="0"/>
            <a:r>
              <a:rPr lang="ko"/>
              <a:t>마스터 제목 스타일 편집</a:t>
            </a:r>
          </a:p>
        </p:txBody>
      </p:sp>
      <p:sp>
        <p:nvSpPr>
          <p:cNvPr id="13" name="부제목 2">
            <a:extLst>
              <a:ext uri="{FF2B5EF4-FFF2-40B4-BE49-F238E27FC236}">
                <a16:creationId xmlns:a16="http://schemas.microsoft.com/office/drawing/2014/main" id="{F6B0D1AB-E9D6-841F-7178-F60F07AF3B3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40079" y="3931920"/>
            <a:ext cx="6419088" cy="1389888"/>
          </a:xfrm>
        </p:spPr>
        <p:txBody>
          <a:bodyPr rtlCol="0">
            <a:normAutofit/>
          </a:bodyPr>
          <a:lstStyle>
            <a:lvl1pPr marL="0" indent="0" algn="ctr">
              <a:buNone/>
              <a:defRPr sz="2800"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"/>
              <a:t>클릭하여 마스터 부제목 스타일 편집</a:t>
            </a:r>
          </a:p>
        </p:txBody>
      </p:sp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8B3132E8-A261-CEAB-129F-0FED7AD8D00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754488" y="0"/>
            <a:ext cx="4434464" cy="6858000"/>
          </a:xfrm>
        </p:spPr>
        <p:txBody>
          <a:bodyPr rtlCol="0"/>
          <a:lstStyle>
            <a:lvl1pPr marL="0" indent="0">
              <a:buNone/>
              <a:defRPr/>
            </a:lvl1pPr>
          </a:lstStyle>
          <a:p>
            <a:pPr rtl="0"/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B41B1E5-0891-6540-C6C6-2E4CF929E2D5}"/>
              </a:ext>
            </a:extLst>
          </p:cNvPr>
          <p:cNvCxnSpPr>
            <a:cxnSpLocks/>
          </p:cNvCxnSpPr>
          <p:nvPr userDrawn="1"/>
        </p:nvCxnSpPr>
        <p:spPr>
          <a:xfrm>
            <a:off x="1679972" y="3432325"/>
            <a:ext cx="4376421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 descr="텍스트가 포함된 그림&#10;&#10;자동 생성된 설명">
            <a:extLst>
              <a:ext uri="{FF2B5EF4-FFF2-40B4-BE49-F238E27FC236}">
                <a16:creationId xmlns:a16="http://schemas.microsoft.com/office/drawing/2014/main" id="{2CA6CDBD-54C9-2154-A4D6-F432B3CF27F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43169" y="3291840"/>
            <a:ext cx="972078" cy="285381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57541814-983F-1B1C-1D5D-EBAC0D9BEB4C}"/>
              </a:ext>
            </a:extLst>
          </p:cNvPr>
          <p:cNvSpPr/>
          <p:nvPr userDrawn="1"/>
        </p:nvSpPr>
        <p:spPr>
          <a:xfrm>
            <a:off x="7711438" y="0"/>
            <a:ext cx="45719" cy="6858000"/>
          </a:xfrm>
          <a:prstGeom prst="rect">
            <a:avLst/>
          </a:prstGeom>
          <a:solidFill>
            <a:schemeClr val="tx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31738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래픽 4">
            <a:extLst>
              <a:ext uri="{FF2B5EF4-FFF2-40B4-BE49-F238E27FC236}">
                <a16:creationId xmlns:a16="http://schemas.microsoft.com/office/drawing/2014/main" id="{7D338C08-B5A9-DA78-1FE4-12BEFEB61B6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136" t="6121"/>
          <a:stretch/>
        </p:blipFill>
        <p:spPr>
          <a:xfrm rot="16200000" flipH="1" flipV="1">
            <a:off x="7528785" y="-1437953"/>
            <a:ext cx="3225262" cy="6101168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A6865A83-7754-90AF-ABA5-0759C2C74767}"/>
              </a:ext>
            </a:extLst>
          </p:cNvPr>
          <p:cNvSpPr/>
          <p:nvPr userDrawn="1"/>
        </p:nvSpPr>
        <p:spPr>
          <a:xfrm>
            <a:off x="0" y="0"/>
            <a:ext cx="479094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pic>
        <p:nvPicPr>
          <p:cNvPr id="7" name="그래픽 6">
            <a:extLst>
              <a:ext uri="{FF2B5EF4-FFF2-40B4-BE49-F238E27FC236}">
                <a16:creationId xmlns:a16="http://schemas.microsoft.com/office/drawing/2014/main" id="{230C4EDD-E959-BB97-7574-864A6EDFD37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b="32292"/>
          <a:stretch/>
        </p:blipFill>
        <p:spPr>
          <a:xfrm>
            <a:off x="602251" y="4944272"/>
            <a:ext cx="3848748" cy="1913728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3610998D-17F5-CC68-2E37-9789F050BF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2688" y="1408176"/>
            <a:ext cx="3392424" cy="4014216"/>
          </a:xfrm>
        </p:spPr>
        <p:txBody>
          <a:bodyPr rtlCol="0">
            <a:normAutofit/>
          </a:bodyPr>
          <a:lstStyle>
            <a:lvl1pPr>
              <a:defRPr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pPr rtl="0"/>
            <a:r>
              <a:rPr lang="ko"/>
              <a:t>마스터 제목 스타일 편집</a:t>
            </a:r>
          </a:p>
        </p:txBody>
      </p:sp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1DBC944E-6F68-C409-3596-8B6F50E09B9B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5724144" y="1536192"/>
            <a:ext cx="5696712" cy="3758184"/>
          </a:xfrm>
        </p:spPr>
        <p:txBody>
          <a:bodyPr rtlCol="0">
            <a:normAutofit/>
          </a:bodyPr>
          <a:lstStyle>
            <a:lvl1pPr>
              <a:spcAft>
                <a:spcPts val="600"/>
              </a:spcAft>
              <a:buClr>
                <a:schemeClr val="accent2"/>
              </a:buClr>
              <a:defRPr sz="2200"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  <a:lvl2pPr>
              <a:buClr>
                <a:schemeClr val="accent2"/>
              </a:buClr>
              <a:defRPr sz="2000">
                <a:latin typeface="Malgun Gothic" panose="020B0503020000020004" pitchFamily="34" charset="-127"/>
                <a:ea typeface="Malgun Gothic" panose="020B0503020000020004" pitchFamily="34" charset="-127"/>
              </a:defRPr>
            </a:lvl2pPr>
            <a:lvl3pPr>
              <a:buClr>
                <a:schemeClr val="accent2"/>
              </a:buClr>
              <a:defRPr sz="1800">
                <a:latin typeface="Malgun Gothic" panose="020B0503020000020004" pitchFamily="34" charset="-127"/>
                <a:ea typeface="Malgun Gothic" panose="020B0503020000020004" pitchFamily="34" charset="-127"/>
              </a:defRPr>
            </a:lvl3pPr>
            <a:lvl4pPr>
              <a:buClr>
                <a:schemeClr val="accent2"/>
              </a:buClr>
              <a:defRPr sz="1600">
                <a:latin typeface="Malgun Gothic" panose="020B0503020000020004" pitchFamily="34" charset="-127"/>
                <a:ea typeface="Malgun Gothic" panose="020B0503020000020004" pitchFamily="34" charset="-127"/>
              </a:defRPr>
            </a:lvl4pPr>
            <a:lvl5pPr>
              <a:buClr>
                <a:schemeClr val="accent2"/>
              </a:buClr>
              <a:defRPr sz="1400">
                <a:latin typeface="Malgun Gothic" panose="020B0503020000020004" pitchFamily="34" charset="-127"/>
                <a:ea typeface="Malgun Gothic" panose="020B0503020000020004" pitchFamily="34" charset="-127"/>
              </a:defRPr>
            </a:lvl5pPr>
          </a:lstStyle>
          <a:p>
            <a:pPr lvl="0" rtl="0"/>
            <a:r>
              <a:rPr lang="ko"/>
              <a:t>마스터 텍스트 스타일을 편집하려면 클릭하세요.</a:t>
            </a:r>
          </a:p>
          <a:p>
            <a:pPr lvl="1" rtl="0"/>
            <a:r>
              <a:rPr lang="ko"/>
              <a:t>둘째 수준</a:t>
            </a:r>
          </a:p>
          <a:p>
            <a:pPr lvl="2" rtl="0"/>
            <a:r>
              <a:rPr lang="ko"/>
              <a:t>셋째 수준</a:t>
            </a:r>
          </a:p>
          <a:p>
            <a:pPr lvl="3" rtl="0"/>
            <a:r>
              <a:rPr lang="ko"/>
              <a:t>넷째 수준</a:t>
            </a:r>
          </a:p>
          <a:p>
            <a:pPr lvl="4" rtl="0"/>
            <a:r>
              <a:rPr lang="ko"/>
              <a:t>다섯째 수준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3FE570D-F390-097A-83FE-FB9C9CD92E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724144" y="6356350"/>
            <a:ext cx="4114800" cy="365125"/>
          </a:xfrm>
        </p:spPr>
        <p:txBody>
          <a:bodyPr rtlCol="0">
            <a:normAutofit/>
          </a:bodyPr>
          <a:lstStyle>
            <a:lvl1pPr>
              <a:defRPr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r>
              <a:rPr lang="ko"/>
              <a:t>프레젠테이션 제목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D119F3A-839F-70D5-1136-F47387FBF6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 rtlCol="0"/>
          <a:lstStyle/>
          <a:p>
            <a:pPr rtl="0"/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77048F4-9454-D035-3356-DD623DFCEE42}"/>
              </a:ext>
            </a:extLst>
          </p:cNvPr>
          <p:cNvSpPr/>
          <p:nvPr userDrawn="1"/>
        </p:nvSpPr>
        <p:spPr>
          <a:xfrm rot="5400000">
            <a:off x="1361771" y="3406143"/>
            <a:ext cx="6857999" cy="4571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04209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부제목이 있는 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4">
            <a:extLst>
              <a:ext uri="{FF2B5EF4-FFF2-40B4-BE49-F238E27FC236}">
                <a16:creationId xmlns:a16="http://schemas.microsoft.com/office/drawing/2014/main" id="{68B802A0-174F-ED42-DB3C-30B25D7D20B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solidFill>
            <a:schemeClr val="tx1">
              <a:lumMod val="50000"/>
              <a:lumOff val="50000"/>
            </a:schemeClr>
          </a:solidFill>
        </p:spPr>
        <p:txBody>
          <a:bodyPr rtlCol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C5682FAF-43FC-D4B4-4D6A-E5D70198C12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7048" y="2276856"/>
            <a:ext cx="9144000" cy="1508760"/>
          </a:xfrm>
          <a:noFill/>
        </p:spPr>
        <p:txBody>
          <a:bodyPr rtlCol="0" anchor="ctr">
            <a:normAutofit/>
          </a:bodyPr>
          <a:lstStyle>
            <a:lvl1pPr algn="ctr">
              <a:defRPr sz="480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pPr rtl="0"/>
            <a:r>
              <a:rPr lang="ko"/>
              <a:t>마스터 제목 스타일 편집</a:t>
            </a:r>
          </a:p>
        </p:txBody>
      </p:sp>
      <p:sp>
        <p:nvSpPr>
          <p:cNvPr id="2" name="부제목 2">
            <a:extLst>
              <a:ext uri="{FF2B5EF4-FFF2-40B4-BE49-F238E27FC236}">
                <a16:creationId xmlns:a16="http://schemas.microsoft.com/office/drawing/2014/main" id="{FB724EDC-0FF4-BC78-C7CF-5B31189CBFC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7048" y="3858768"/>
            <a:ext cx="9144000" cy="841248"/>
          </a:xfrm>
          <a:noFill/>
        </p:spPr>
        <p:txBody>
          <a:bodyPr rtlCol="0" anchor="t"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"/>
              <a:t>클릭하여 마스터 부제목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939118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용 2개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6865A83-7754-90AF-ABA5-0759C2C74767}"/>
              </a:ext>
            </a:extLst>
          </p:cNvPr>
          <p:cNvSpPr/>
          <p:nvPr userDrawn="1"/>
        </p:nvSpPr>
        <p:spPr>
          <a:xfrm>
            <a:off x="-1" y="0"/>
            <a:ext cx="12188952" cy="20482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610998D-17F5-CC68-2E37-9789F050BF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2688" y="228600"/>
            <a:ext cx="9528048" cy="1600200"/>
          </a:xfrm>
        </p:spPr>
        <p:txBody>
          <a:bodyPr rtlCol="0">
            <a:normAutofit/>
          </a:bodyPr>
          <a:lstStyle>
            <a:lvl1pPr>
              <a:defRPr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pPr rtl="0"/>
            <a:r>
              <a:rPr lang="ko"/>
              <a:t>마스터 제목 스타일 편집</a:t>
            </a:r>
          </a:p>
        </p:txBody>
      </p:sp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1DBC944E-6F68-C409-3596-8B6F50E09B9B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932688" y="2523744"/>
            <a:ext cx="4864608" cy="3694176"/>
          </a:xfrm>
        </p:spPr>
        <p:txBody>
          <a:bodyPr rtlCol="0">
            <a:normAutofit/>
          </a:bodyPr>
          <a:lstStyle>
            <a:lvl1pPr marL="0" indent="0">
              <a:spcAft>
                <a:spcPts val="0"/>
              </a:spcAft>
              <a:buClr>
                <a:schemeClr val="accent2"/>
              </a:buClr>
              <a:buNone/>
              <a:defRPr sz="2400">
                <a:solidFill>
                  <a:schemeClr val="tx2">
                    <a:lumMod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  <a:lvl2pPr marL="228600">
              <a:spcBef>
                <a:spcPts val="1000"/>
              </a:spcBef>
              <a:buClr>
                <a:schemeClr val="accent2"/>
              </a:buClr>
              <a:defRPr sz="2400">
                <a:solidFill>
                  <a:schemeClr val="tx2">
                    <a:lumMod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2pPr>
            <a:lvl3pPr marL="685800">
              <a:buClr>
                <a:schemeClr val="accent2"/>
              </a:buClr>
              <a:defRPr sz="2000">
                <a:solidFill>
                  <a:schemeClr val="tx2">
                    <a:lumMod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3pPr>
            <a:lvl4pPr marL="1143000">
              <a:buClr>
                <a:schemeClr val="accent2"/>
              </a:buClr>
              <a:defRPr sz="1800">
                <a:solidFill>
                  <a:schemeClr val="tx2">
                    <a:lumMod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4pPr>
            <a:lvl5pPr marL="1600200">
              <a:buClr>
                <a:schemeClr val="accent2"/>
              </a:buClr>
              <a:defRPr sz="1600">
                <a:solidFill>
                  <a:schemeClr val="tx2">
                    <a:lumMod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5pPr>
          </a:lstStyle>
          <a:p>
            <a:pPr lvl="0" rtl="0"/>
            <a:r>
              <a:rPr lang="ko"/>
              <a:t>마스터 텍스트 스타일을 편집하려면 클릭하세요.</a:t>
            </a:r>
          </a:p>
          <a:p>
            <a:pPr lvl="1" rtl="0"/>
            <a:r>
              <a:rPr lang="ko"/>
              <a:t>둘째 수준</a:t>
            </a:r>
          </a:p>
          <a:p>
            <a:pPr lvl="2" rtl="0"/>
            <a:r>
              <a:rPr lang="ko"/>
              <a:t>셋째 수준</a:t>
            </a:r>
          </a:p>
          <a:p>
            <a:pPr lvl="3" rtl="0"/>
            <a:r>
              <a:rPr lang="ko"/>
              <a:t>넷째 수준</a:t>
            </a:r>
          </a:p>
          <a:p>
            <a:pPr lvl="4" rtl="0"/>
            <a:r>
              <a:rPr lang="ko"/>
              <a:t>다섯째 수준</a:t>
            </a:r>
          </a:p>
        </p:txBody>
      </p:sp>
      <p:sp>
        <p:nvSpPr>
          <p:cNvPr id="11" name="내용 개체 틀 8">
            <a:extLst>
              <a:ext uri="{FF2B5EF4-FFF2-40B4-BE49-F238E27FC236}">
                <a16:creationId xmlns:a16="http://schemas.microsoft.com/office/drawing/2014/main" id="{450D1A9C-4404-2909-F0C4-B7571474C940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684264" y="2523744"/>
            <a:ext cx="4864608" cy="3694176"/>
          </a:xfrm>
        </p:spPr>
        <p:txBody>
          <a:bodyPr rtlCol="0">
            <a:normAutofit/>
          </a:bodyPr>
          <a:lstStyle>
            <a:lvl1pPr marL="0" indent="0">
              <a:spcAft>
                <a:spcPts val="0"/>
              </a:spcAft>
              <a:buClr>
                <a:schemeClr val="accent2"/>
              </a:buClr>
              <a:buNone/>
              <a:defRPr sz="2400">
                <a:solidFill>
                  <a:schemeClr val="tx2">
                    <a:lumMod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  <a:lvl2pPr marL="228600">
              <a:spcBef>
                <a:spcPts val="1000"/>
              </a:spcBef>
              <a:buClr>
                <a:schemeClr val="accent2"/>
              </a:buClr>
              <a:defRPr sz="2400">
                <a:solidFill>
                  <a:schemeClr val="tx2">
                    <a:lumMod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2pPr>
            <a:lvl3pPr marL="685800">
              <a:buClr>
                <a:schemeClr val="accent2"/>
              </a:buClr>
              <a:defRPr sz="2000">
                <a:solidFill>
                  <a:schemeClr val="tx2">
                    <a:lumMod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3pPr>
            <a:lvl4pPr marL="1143000">
              <a:buClr>
                <a:schemeClr val="accent2"/>
              </a:buClr>
              <a:defRPr sz="1800">
                <a:solidFill>
                  <a:schemeClr val="tx2">
                    <a:lumMod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4pPr>
            <a:lvl5pPr marL="1600200">
              <a:buClr>
                <a:schemeClr val="accent2"/>
              </a:buClr>
              <a:defRPr sz="1600">
                <a:solidFill>
                  <a:schemeClr val="tx2">
                    <a:lumMod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5pPr>
          </a:lstStyle>
          <a:p>
            <a:pPr lvl="0" rtl="0"/>
            <a:r>
              <a:rPr lang="ko"/>
              <a:t>마스터 텍스트 스타일을 편집하려면 클릭하세요.</a:t>
            </a:r>
          </a:p>
          <a:p>
            <a:pPr lvl="1" rtl="0"/>
            <a:r>
              <a:rPr lang="ko"/>
              <a:t>둘째 수준</a:t>
            </a:r>
          </a:p>
          <a:p>
            <a:pPr lvl="2" rtl="0"/>
            <a:r>
              <a:rPr lang="ko"/>
              <a:t>셋째 수준</a:t>
            </a:r>
          </a:p>
          <a:p>
            <a:pPr lvl="3" rtl="0"/>
            <a:r>
              <a:rPr lang="ko"/>
              <a:t>넷째 수준</a:t>
            </a:r>
          </a:p>
          <a:p>
            <a:pPr lvl="4" rtl="0"/>
            <a:r>
              <a:rPr lang="ko"/>
              <a:t>다섯째 수준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3FE570D-F390-097A-83FE-FB9C9CD92E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32688" y="6356350"/>
            <a:ext cx="4114800" cy="365125"/>
          </a:xfrm>
        </p:spPr>
        <p:txBody>
          <a:bodyPr rtlCol="0">
            <a:normAutofit/>
          </a:bodyPr>
          <a:lstStyle>
            <a:lvl1pPr>
              <a:defRPr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r>
              <a:rPr lang="ko"/>
              <a:t>프레젠테이션 제목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D119F3A-839F-70D5-1136-F47387FBF6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 rtlCol="0"/>
          <a:lstStyle/>
          <a:p>
            <a:pPr rtl="0"/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D1885D14-9B48-E0B1-43FF-B19F5005FD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b="32292"/>
          <a:stretch/>
        </p:blipFill>
        <p:spPr>
          <a:xfrm>
            <a:off x="8472405" y="132047"/>
            <a:ext cx="3848748" cy="1913728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CD7ECFC8-50F2-4F2A-960A-F4F79E198620}"/>
              </a:ext>
            </a:extLst>
          </p:cNvPr>
          <p:cNvSpPr/>
          <p:nvPr userDrawn="1"/>
        </p:nvSpPr>
        <p:spPr>
          <a:xfrm>
            <a:off x="0" y="2022420"/>
            <a:ext cx="12192000" cy="4571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80989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래픽 10">
            <a:extLst>
              <a:ext uri="{FF2B5EF4-FFF2-40B4-BE49-F238E27FC236}">
                <a16:creationId xmlns:a16="http://schemas.microsoft.com/office/drawing/2014/main" id="{B7F52C37-6A33-FD57-31EC-516F581DF13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7420" b="36176"/>
          <a:stretch/>
        </p:blipFill>
        <p:spPr>
          <a:xfrm>
            <a:off x="0" y="2510651"/>
            <a:ext cx="2841744" cy="434735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A6865A83-7754-90AF-ABA5-0759C2C74767}"/>
              </a:ext>
            </a:extLst>
          </p:cNvPr>
          <p:cNvSpPr/>
          <p:nvPr userDrawn="1"/>
        </p:nvSpPr>
        <p:spPr>
          <a:xfrm>
            <a:off x="7397496" y="0"/>
            <a:ext cx="479094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610998D-17F5-CC68-2E37-9789F050BF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01584" y="1408176"/>
            <a:ext cx="3392424" cy="4014216"/>
          </a:xfrm>
        </p:spPr>
        <p:txBody>
          <a:bodyPr rtlCol="0">
            <a:normAutofit/>
          </a:bodyPr>
          <a:lstStyle>
            <a:lvl1pPr>
              <a:defRPr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pPr rtl="0"/>
            <a:r>
              <a:rPr lang="ko"/>
              <a:t>마스터 제목 스타일 편집</a:t>
            </a:r>
          </a:p>
        </p:txBody>
      </p:sp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1DBC944E-6F68-C409-3596-8B6F50E09B9B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932688" y="685800"/>
            <a:ext cx="5276088" cy="1563624"/>
          </a:xfrm>
        </p:spPr>
        <p:txBody>
          <a:bodyPr rtlCol="0">
            <a:normAutofit/>
          </a:bodyPr>
          <a:lstStyle>
            <a:lvl1pPr marL="457200" indent="-457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+mj-lt"/>
              <a:buAutoNum type="arabicPeriod"/>
              <a:defRPr sz="2400">
                <a:solidFill>
                  <a:schemeClr val="tx2">
                    <a:lumMod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  <a:lvl2pPr marL="914400" indent="-457200">
              <a:buClr>
                <a:schemeClr val="accent2"/>
              </a:buClr>
              <a:buFont typeface="+mj-lt"/>
              <a:buAutoNum type="alphaLcPeriod"/>
              <a:defRPr sz="2400">
                <a:solidFill>
                  <a:schemeClr val="tx2">
                    <a:lumMod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2pPr>
            <a:lvl3pPr marL="1371600" indent="-457200">
              <a:buClr>
                <a:schemeClr val="accent2"/>
              </a:buClr>
              <a:buFont typeface="+mj-lt"/>
              <a:buAutoNum type="romanLcPeriod"/>
              <a:defRPr sz="2000">
                <a:solidFill>
                  <a:schemeClr val="tx2">
                    <a:lumMod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3pPr>
            <a:lvl4pPr marL="1714500" indent="-342900">
              <a:buClr>
                <a:schemeClr val="accent2"/>
              </a:buClr>
              <a:buFont typeface="+mj-lt"/>
              <a:buAutoNum type="arabicParenR"/>
              <a:defRPr sz="1800">
                <a:solidFill>
                  <a:schemeClr val="tx2">
                    <a:lumMod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4pPr>
            <a:lvl5pPr marL="2171700" indent="-342900">
              <a:buClr>
                <a:schemeClr val="accent2"/>
              </a:buClr>
              <a:buFont typeface="+mj-lt"/>
              <a:buAutoNum type="alphaLcParenR"/>
              <a:defRPr sz="1600">
                <a:solidFill>
                  <a:schemeClr val="tx2">
                    <a:lumMod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5pPr>
          </a:lstStyle>
          <a:p>
            <a:pPr lvl="0" rtl="0"/>
            <a:r>
              <a:rPr lang="ko"/>
              <a:t>마스터 텍스트 스타일을 편집하려면 클릭하세요.</a:t>
            </a:r>
          </a:p>
          <a:p>
            <a:pPr lvl="1" rtl="0"/>
            <a:r>
              <a:rPr lang="ko"/>
              <a:t>둘째 수준</a:t>
            </a:r>
          </a:p>
          <a:p>
            <a:pPr lvl="2" rtl="0"/>
            <a:r>
              <a:rPr lang="ko"/>
              <a:t>셋째 수준</a:t>
            </a:r>
          </a:p>
          <a:p>
            <a:pPr lvl="3" rtl="0"/>
            <a:r>
              <a:rPr lang="ko"/>
              <a:t>넷째 수준</a:t>
            </a:r>
          </a:p>
          <a:p>
            <a:pPr lvl="4" rtl="0"/>
            <a:r>
              <a:rPr lang="ko"/>
              <a:t>다섯째 수준</a:t>
            </a:r>
          </a:p>
        </p:txBody>
      </p:sp>
      <p:sp>
        <p:nvSpPr>
          <p:cNvPr id="10" name="내용 개체 틀 8">
            <a:extLst>
              <a:ext uri="{FF2B5EF4-FFF2-40B4-BE49-F238E27FC236}">
                <a16:creationId xmlns:a16="http://schemas.microsoft.com/office/drawing/2014/main" id="{EC526101-2775-A309-0B4A-DB278C3974D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932688" y="2697480"/>
            <a:ext cx="5276088" cy="3483864"/>
          </a:xfrm>
        </p:spPr>
        <p:txBody>
          <a:bodyPr rtlCol="0">
            <a:normAutofit/>
          </a:bodyPr>
          <a:lstStyle>
            <a:lvl1pPr marL="0" indent="0">
              <a:spcAft>
                <a:spcPts val="0"/>
              </a:spcAft>
              <a:buClr>
                <a:schemeClr val="accent2"/>
              </a:buClr>
              <a:buNone/>
              <a:defRPr sz="2400">
                <a:solidFill>
                  <a:schemeClr val="tx2">
                    <a:lumMod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  <a:lvl2pPr marL="228600">
              <a:spcBef>
                <a:spcPts val="1000"/>
              </a:spcBef>
              <a:buClr>
                <a:schemeClr val="accent2"/>
              </a:buClr>
              <a:defRPr sz="2400">
                <a:solidFill>
                  <a:schemeClr val="tx2">
                    <a:lumMod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2pPr>
            <a:lvl3pPr marL="685800">
              <a:buClr>
                <a:schemeClr val="accent2"/>
              </a:buClr>
              <a:defRPr sz="1800">
                <a:solidFill>
                  <a:schemeClr val="tx2">
                    <a:lumMod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3pPr>
            <a:lvl4pPr marL="1143000">
              <a:buClr>
                <a:schemeClr val="accent2"/>
              </a:buClr>
              <a:defRPr sz="1600">
                <a:solidFill>
                  <a:schemeClr val="tx2">
                    <a:lumMod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4pPr>
            <a:lvl5pPr marL="1600200">
              <a:buClr>
                <a:schemeClr val="accent2"/>
              </a:buClr>
              <a:defRPr sz="1400">
                <a:solidFill>
                  <a:schemeClr val="tx2">
                    <a:lumMod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5pPr>
          </a:lstStyle>
          <a:p>
            <a:pPr lvl="0" rtl="0"/>
            <a:r>
              <a:rPr lang="ko"/>
              <a:t>마스터 텍스트 스타일을 편집하려면 클릭하세요.</a:t>
            </a:r>
          </a:p>
          <a:p>
            <a:pPr lvl="1" rtl="0"/>
            <a:r>
              <a:rPr lang="ko"/>
              <a:t>둘째 수준</a:t>
            </a:r>
          </a:p>
          <a:p>
            <a:pPr lvl="2" rtl="0"/>
            <a:r>
              <a:rPr lang="ko"/>
              <a:t>셋째 수준</a:t>
            </a:r>
          </a:p>
          <a:p>
            <a:pPr lvl="3" rtl="0"/>
            <a:r>
              <a:rPr lang="ko"/>
              <a:t>넷째 수준</a:t>
            </a:r>
          </a:p>
          <a:p>
            <a:pPr lvl="4" rtl="0"/>
            <a:r>
              <a:rPr lang="ko"/>
              <a:t>다섯째 수준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3FE570D-F390-097A-83FE-FB9C9CD92E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32688" y="6356350"/>
            <a:ext cx="4114800" cy="365125"/>
          </a:xfrm>
        </p:spPr>
        <p:txBody>
          <a:bodyPr rtlCol="0">
            <a:normAutofit/>
          </a:bodyPr>
          <a:lstStyle>
            <a:lvl1pPr>
              <a:defRPr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r>
              <a:rPr lang="ko"/>
              <a:t>프레젠테이션 제목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D119F3A-839F-70D5-1136-F47387FBF6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그래픽 11">
            <a:extLst>
              <a:ext uri="{FF2B5EF4-FFF2-40B4-BE49-F238E27FC236}">
                <a16:creationId xmlns:a16="http://schemas.microsoft.com/office/drawing/2014/main" id="{45719EF3-43BC-5F74-7396-273F72ED3C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b="32292"/>
          <a:stretch/>
        </p:blipFill>
        <p:spPr>
          <a:xfrm>
            <a:off x="8001534" y="4944272"/>
            <a:ext cx="3848748" cy="1913728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137D205C-32E5-5A54-8D89-CB56198B06E5}"/>
              </a:ext>
            </a:extLst>
          </p:cNvPr>
          <p:cNvSpPr/>
          <p:nvPr userDrawn="1"/>
        </p:nvSpPr>
        <p:spPr>
          <a:xfrm rot="5400000">
            <a:off x="3949200" y="3406143"/>
            <a:ext cx="6857999" cy="4571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71824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이미지가 있는 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래픽 11">
            <a:extLst>
              <a:ext uri="{FF2B5EF4-FFF2-40B4-BE49-F238E27FC236}">
                <a16:creationId xmlns:a16="http://schemas.microsoft.com/office/drawing/2014/main" id="{516D97AE-EB24-C3DA-21A1-E8EE4631ACE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118" r="47395" b="22709"/>
          <a:stretch/>
        </p:blipFill>
        <p:spPr>
          <a:xfrm flipH="1">
            <a:off x="4448831" y="805912"/>
            <a:ext cx="1464735" cy="4961437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5CBF43B9-3946-05E6-521F-EE4BB59B49D0}"/>
              </a:ext>
            </a:extLst>
          </p:cNvPr>
          <p:cNvSpPr/>
          <p:nvPr userDrawn="1"/>
        </p:nvSpPr>
        <p:spPr>
          <a:xfrm>
            <a:off x="4434840" y="0"/>
            <a:ext cx="45719" cy="6858000"/>
          </a:xfrm>
          <a:prstGeom prst="rect">
            <a:avLst/>
          </a:prstGeom>
          <a:solidFill>
            <a:schemeClr val="tx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E14DEF57-E0D6-D7CA-5D3C-FC97EAB062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93792" y="557784"/>
            <a:ext cx="6419088" cy="1929384"/>
          </a:xfrm>
        </p:spPr>
        <p:txBody>
          <a:bodyPr rtlCol="0" anchor="b">
            <a:normAutofit/>
          </a:bodyPr>
          <a:lstStyle>
            <a:lvl1pPr algn="ctr">
              <a:defRPr sz="4400"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pPr rtl="0"/>
            <a:r>
              <a:rPr lang="ko"/>
              <a:t>마스터 제목 스타일 편집</a:t>
            </a:r>
          </a:p>
        </p:txBody>
      </p:sp>
      <p:sp>
        <p:nvSpPr>
          <p:cNvPr id="8" name="그림 개체 틀 6">
            <a:extLst>
              <a:ext uri="{FF2B5EF4-FFF2-40B4-BE49-F238E27FC236}">
                <a16:creationId xmlns:a16="http://schemas.microsoft.com/office/drawing/2014/main" id="{930B4666-31C5-1F2B-27D9-2A9F6EC970D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434464" cy="6858000"/>
          </a:xfrm>
        </p:spPr>
        <p:txBody>
          <a:bodyPr rtlCol="0"/>
          <a:lstStyle>
            <a:lvl1pPr marL="0" indent="0">
              <a:buNone/>
              <a:defRPr/>
            </a:lvl1pPr>
          </a:lstStyle>
          <a:p>
            <a:pPr rtl="0"/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1DBC944E-6F68-C409-3596-8B6F50E09B9B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5193792" y="3328416"/>
            <a:ext cx="6419088" cy="2441448"/>
          </a:xfrm>
        </p:spPr>
        <p:txBody>
          <a:bodyPr rtlCol="0">
            <a:normAutofit/>
          </a:bodyPr>
          <a:lstStyle>
            <a:lvl1pPr marL="0" indent="0" algn="ctr">
              <a:lnSpc>
                <a:spcPct val="90000"/>
              </a:lnSpc>
              <a:spcAft>
                <a:spcPts val="1200"/>
              </a:spcAft>
              <a:buClr>
                <a:schemeClr val="accent2"/>
              </a:buClr>
              <a:buNone/>
              <a:defRPr sz="2400">
                <a:solidFill>
                  <a:schemeClr val="tx2">
                    <a:lumMod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  <a:lvl2pPr algn="ctr">
              <a:buClr>
                <a:schemeClr val="accent2"/>
              </a:buClr>
              <a:defRPr sz="2000">
                <a:solidFill>
                  <a:schemeClr val="tx2">
                    <a:lumMod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2pPr>
            <a:lvl3pPr algn="ctr">
              <a:buClr>
                <a:schemeClr val="accent2"/>
              </a:buClr>
              <a:defRPr sz="1800">
                <a:solidFill>
                  <a:schemeClr val="tx2">
                    <a:lumMod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3pPr>
            <a:lvl4pPr algn="ctr">
              <a:buClr>
                <a:schemeClr val="accent2"/>
              </a:buClr>
              <a:defRPr sz="1600">
                <a:solidFill>
                  <a:schemeClr val="tx2">
                    <a:lumMod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4pPr>
            <a:lvl5pPr algn="ctr">
              <a:buClr>
                <a:schemeClr val="accent2"/>
              </a:buClr>
              <a:defRPr sz="1400">
                <a:solidFill>
                  <a:schemeClr val="tx2">
                    <a:lumMod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5pPr>
          </a:lstStyle>
          <a:p>
            <a:pPr lvl="0" rtl="0"/>
            <a:r>
              <a:rPr lang="ko"/>
              <a:t>마스터 텍스트 스타일을 편집하려면 클릭하세요.</a:t>
            </a:r>
          </a:p>
          <a:p>
            <a:pPr lvl="1" rtl="0"/>
            <a:r>
              <a:rPr lang="ko"/>
              <a:t>둘째 수준</a:t>
            </a:r>
          </a:p>
          <a:p>
            <a:pPr lvl="2" rtl="0"/>
            <a:r>
              <a:rPr lang="ko"/>
              <a:t>셋째 수준</a:t>
            </a:r>
          </a:p>
          <a:p>
            <a:pPr lvl="3" rtl="0"/>
            <a:r>
              <a:rPr lang="ko"/>
              <a:t>넷째 수준</a:t>
            </a:r>
          </a:p>
          <a:p>
            <a:pPr lvl="4" rtl="0"/>
            <a:r>
              <a:rPr lang="ko"/>
              <a:t>다섯째 수준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3FE570D-F390-097A-83FE-FB9C9CD92E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193792" y="6356350"/>
            <a:ext cx="4114800" cy="365125"/>
          </a:xfrm>
        </p:spPr>
        <p:txBody>
          <a:bodyPr rtlCol="0">
            <a:normAutofit/>
          </a:bodyPr>
          <a:lstStyle>
            <a:lvl1pPr>
              <a:defRPr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r>
              <a:rPr lang="ko"/>
              <a:t>프레젠테이션 제목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D119F3A-839F-70D5-1136-F47387FBF6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 rtlCol="0"/>
          <a:lstStyle/>
          <a:p>
            <a:pPr rtl="0"/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689EEBF9-800C-88AE-FE83-60B5F47AFC14}"/>
              </a:ext>
            </a:extLst>
          </p:cNvPr>
          <p:cNvCxnSpPr>
            <a:cxnSpLocks/>
          </p:cNvCxnSpPr>
          <p:nvPr userDrawn="1"/>
        </p:nvCxnSpPr>
        <p:spPr>
          <a:xfrm>
            <a:off x="6174481" y="2843389"/>
            <a:ext cx="4376421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 descr="텍스트가 포함된 그림&#10;&#10;자동 생성된 설명">
            <a:extLst>
              <a:ext uri="{FF2B5EF4-FFF2-40B4-BE49-F238E27FC236}">
                <a16:creationId xmlns:a16="http://schemas.microsoft.com/office/drawing/2014/main" id="{301D77B6-9ED1-094C-66A3-7D5AB0CDEA4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14042" y="2702904"/>
            <a:ext cx="972078" cy="285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6491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430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ko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825625"/>
            <a:ext cx="114300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ko"/>
              <a:t>마스터 텍스트 스타일을 편집하려면 클릭하세요.</a:t>
            </a:r>
          </a:p>
          <a:p>
            <a:pPr lvl="1" rtl="0"/>
            <a:r>
              <a:rPr lang="ko"/>
              <a:t>둘째 수준</a:t>
            </a:r>
          </a:p>
          <a:p>
            <a:pPr lvl="2" rtl="0"/>
            <a:r>
              <a:rPr lang="ko"/>
              <a:t>셋째 수준</a:t>
            </a:r>
          </a:p>
          <a:p>
            <a:pPr lvl="3" rtl="0"/>
            <a:r>
              <a:rPr lang="ko"/>
              <a:t>넷째 수준</a:t>
            </a:r>
          </a:p>
          <a:p>
            <a:pPr lvl="4" rtl="0"/>
            <a:r>
              <a:rPr lang="ko"/>
              <a:t>다섯째 수준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0567522-C3B6-46EB-A361-BEC2510B00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10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Gill Sans Nova Light" panose="020F0302020204030204" pitchFamily="34" charset="0"/>
              </a:defRPr>
            </a:lvl1pPr>
          </a:lstStyle>
          <a:p>
            <a:r>
              <a:rPr lang="ko"/>
              <a:t>프레젠테이션 제목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DC57CF0-034F-450D-937C-718D5AF1A0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26140" y="6356350"/>
            <a:ext cx="7848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1pPr>
          </a:lstStyle>
          <a:p>
            <a:pPr rtl="0"/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8" r:id="rId2"/>
    <p:sldLayoutId id="2147483651" r:id="rId3"/>
    <p:sldLayoutId id="2147483676" r:id="rId4"/>
    <p:sldLayoutId id="2147483678" r:id="rId5"/>
    <p:sldLayoutId id="2147483684" r:id="rId6"/>
    <p:sldLayoutId id="2147483677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5" r:id="rId13"/>
  </p:sldLayoutIdLst>
  <p:hf hd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3"/>
          </a:solidFill>
          <a:latin typeface="Malgun Gothic" panose="020B0503020000020004" pitchFamily="34" charset="-127"/>
          <a:ea typeface="Malgun Gothic" panose="020B0503020000020004" pitchFamily="34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2800" kern="1200">
          <a:solidFill>
            <a:schemeClr val="accent3"/>
          </a:solidFill>
          <a:latin typeface="Malgun Gothic" panose="020B0503020000020004" pitchFamily="34" charset="-127"/>
          <a:ea typeface="Malgun Gothic" panose="020B0503020000020004" pitchFamily="34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400" kern="1200">
          <a:solidFill>
            <a:schemeClr val="accent3"/>
          </a:solidFill>
          <a:latin typeface="Malgun Gothic" panose="020B0503020000020004" pitchFamily="34" charset="-127"/>
          <a:ea typeface="Malgun Gothic" panose="020B0503020000020004" pitchFamily="34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000" kern="1200">
          <a:solidFill>
            <a:schemeClr val="accent3"/>
          </a:solidFill>
          <a:latin typeface="Malgun Gothic" panose="020B0503020000020004" pitchFamily="34" charset="-127"/>
          <a:ea typeface="Malgun Gothic" panose="020B0503020000020004" pitchFamily="34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accent3"/>
          </a:solidFill>
          <a:latin typeface="Malgun Gothic" panose="020B0503020000020004" pitchFamily="34" charset="-127"/>
          <a:ea typeface="Malgun Gothic" panose="020B0503020000020004" pitchFamily="34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accent3"/>
          </a:solidFill>
          <a:latin typeface="Malgun Gothic" panose="020B0503020000020004" pitchFamily="34" charset="-127"/>
          <a:ea typeface="Malgun Gothic" panose="020B0503020000020004" pitchFamily="34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40" userDrawn="1">
          <p15:clr>
            <a:srgbClr val="547EBF"/>
          </p15:clr>
        </p15:guide>
        <p15:guide id="4" orient="horz" pos="240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7" pos="3960" userDrawn="1">
          <p15:clr>
            <a:srgbClr val="547EBF"/>
          </p15:clr>
        </p15:guide>
        <p15:guide id="8" pos="3720" userDrawn="1">
          <p15:clr>
            <a:srgbClr val="547EBF"/>
          </p15:clr>
        </p15:guide>
        <p15:guide id="9" pos="2112" userDrawn="1">
          <p15:clr>
            <a:srgbClr val="547EBF"/>
          </p15:clr>
        </p15:guide>
        <p15:guide id="10" pos="1848" userDrawn="1">
          <p15:clr>
            <a:srgbClr val="547EBF"/>
          </p15:clr>
        </p15:guide>
        <p15:guide id="11" pos="5568" userDrawn="1">
          <p15:clr>
            <a:srgbClr val="547EBF"/>
          </p15:clr>
        </p15:guide>
        <p15:guide id="12" pos="5832" userDrawn="1">
          <p15:clr>
            <a:srgbClr val="547EBF"/>
          </p15:clr>
        </p15:guide>
        <p15:guide id="13" pos="4968" userDrawn="1">
          <p15:clr>
            <a:srgbClr val="9FCC3B"/>
          </p15:clr>
        </p15:guide>
        <p15:guide id="14" pos="5208" userDrawn="1">
          <p15:clr>
            <a:srgbClr val="9FCC3B"/>
          </p15:clr>
        </p15:guide>
        <p15:guide id="15" pos="2712" userDrawn="1">
          <p15:clr>
            <a:srgbClr val="9FCC3B"/>
          </p15:clr>
        </p15:guide>
        <p15:guide id="16" pos="2472" userDrawn="1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microsoft.com/office/2007/relationships/hdphoto" Target="../media/hdphoto3.wdp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개체 틀 4" descr="꽃다발">
            <a:extLst>
              <a:ext uri="{FF2B5EF4-FFF2-40B4-BE49-F238E27FC236}">
                <a16:creationId xmlns:a16="http://schemas.microsoft.com/office/drawing/2014/main" id="{2E09DD34-43D4-3713-535D-7E9D95D3F4B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6F9772E4-10E9-13DE-8AE8-35BBB9DD1D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08176" y="1463040"/>
            <a:ext cx="6327648" cy="2180543"/>
          </a:xfrm>
        </p:spPr>
        <p:txBody>
          <a:bodyPr rtlCol="0">
            <a:normAutofit/>
          </a:bodyPr>
          <a:lstStyle/>
          <a:p>
            <a:pPr rtl="0"/>
            <a:r>
              <a:rPr lang="ko"/>
              <a:t>대중 연설 </a:t>
            </a:r>
            <a:br>
              <a:rPr lang="en-US" dirty="0"/>
            </a:br>
            <a:r>
              <a:rPr lang="ko"/>
              <a:t>마스터하기</a:t>
            </a:r>
          </a:p>
        </p:txBody>
      </p:sp>
      <p:sp>
        <p:nvSpPr>
          <p:cNvPr id="4" name="부제목 3">
            <a:extLst>
              <a:ext uri="{FF2B5EF4-FFF2-40B4-BE49-F238E27FC236}">
                <a16:creationId xmlns:a16="http://schemas.microsoft.com/office/drawing/2014/main" id="{F7C09E8F-C241-2F75-70EA-32EC69551E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11096" y="3995928"/>
            <a:ext cx="5321808" cy="824404"/>
          </a:xfrm>
        </p:spPr>
        <p:txBody>
          <a:bodyPr rtlCol="0">
            <a:normAutofit/>
          </a:bodyPr>
          <a:lstStyle/>
          <a:p>
            <a:pPr rtl="0"/>
            <a:r>
              <a:rPr lang="ko"/>
              <a:t>Mirjam Nilsson​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9318DF20-A4C4-3800-A69E-4E11F5A11C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915117" y="3822700"/>
            <a:ext cx="532130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배지 12">
            <a:extLst>
              <a:ext uri="{FF2B5EF4-FFF2-40B4-BE49-F238E27FC236}">
                <a16:creationId xmlns:a16="http://schemas.microsoft.com/office/drawing/2014/main" id="{AC9EB422-5602-36FF-E543-5B0C70E56E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84867" y="1269576"/>
            <a:ext cx="6781800" cy="4343824"/>
          </a:xfrm>
          <a:prstGeom prst="plaque">
            <a:avLst>
              <a:gd name="adj" fmla="val 7602"/>
            </a:avLst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A053B63A-99EB-DBC1-DE80-E5E5214EF4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89728" y="3681876"/>
            <a:ext cx="972078" cy="285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1593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EEBFBF-F8B0-D44E-B6BF-4A0429AC3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688" y="228600"/>
            <a:ext cx="9528048" cy="1600200"/>
          </a:xfrm>
        </p:spPr>
        <p:txBody>
          <a:bodyPr rtlCol="0">
            <a:normAutofit/>
          </a:bodyPr>
          <a:lstStyle/>
          <a:p>
            <a:pPr rtl="0"/>
            <a:r>
              <a:rPr lang="ko"/>
              <a:t>적극적 전달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EAD44121-A8E9-49A3-B086-E9F578178891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932688" y="2770632"/>
            <a:ext cx="2487168" cy="3502152"/>
          </a:xfrm>
        </p:spPr>
        <p:txBody>
          <a:bodyPr rtlCol="0">
            <a:normAutofit lnSpcReduction="10000"/>
          </a:bodyPr>
          <a:lstStyle/>
          <a:p>
            <a:pPr rtl="0"/>
            <a:r>
              <a:rPr lang="ko"/>
              <a:t>오래 가는 인상을 남길 수 있도록 전달 방식에 힘을 더하는 방법을 습득하세요.</a:t>
            </a:r>
          </a:p>
          <a:p>
            <a:pPr rtl="0"/>
            <a:r>
              <a:rPr lang="ko"/>
              <a:t>효과적인 소통의 </a:t>
            </a:r>
            <a:br>
              <a:rPr lang="en-US" dirty="0"/>
            </a:br>
            <a:r>
              <a:rPr lang="ko"/>
              <a:t>목표 중 하나는 청중에게 동기를 부여하는 것입니다.</a:t>
            </a:r>
          </a:p>
        </p:txBody>
      </p:sp>
      <p:graphicFrame>
        <p:nvGraphicFramePr>
          <p:cNvPr id="7" name="표 개체 틀 2">
            <a:extLst>
              <a:ext uri="{FF2B5EF4-FFF2-40B4-BE49-F238E27FC236}">
                <a16:creationId xmlns:a16="http://schemas.microsoft.com/office/drawing/2014/main" id="{7B166768-B202-E472-5FBC-6570BDBFBD7E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4030356631"/>
              </p:ext>
            </p:extLst>
          </p:nvPr>
        </p:nvGraphicFramePr>
        <p:xfrm>
          <a:off x="3786188" y="2770188"/>
          <a:ext cx="7572214" cy="33958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71766">
                  <a:extLst>
                    <a:ext uri="{9D8B030D-6E8A-4147-A177-3AD203B41FA5}">
                      <a16:colId xmlns:a16="http://schemas.microsoft.com/office/drawing/2014/main" val="127040821"/>
                    </a:ext>
                  </a:extLst>
                </a:gridCol>
                <a:gridCol w="2256695">
                  <a:extLst>
                    <a:ext uri="{9D8B030D-6E8A-4147-A177-3AD203B41FA5}">
                      <a16:colId xmlns:a16="http://schemas.microsoft.com/office/drawing/2014/main" val="149845700"/>
                    </a:ext>
                  </a:extLst>
                </a:gridCol>
                <a:gridCol w="1363851">
                  <a:extLst>
                    <a:ext uri="{9D8B030D-6E8A-4147-A177-3AD203B41FA5}">
                      <a16:colId xmlns:a16="http://schemas.microsoft.com/office/drawing/2014/main" val="3119692462"/>
                    </a:ext>
                  </a:extLst>
                </a:gridCol>
                <a:gridCol w="1279902">
                  <a:extLst>
                    <a:ext uri="{9D8B030D-6E8A-4147-A177-3AD203B41FA5}">
                      <a16:colId xmlns:a16="http://schemas.microsoft.com/office/drawing/2014/main" val="3472639139"/>
                    </a:ext>
                  </a:extLst>
                </a:gridCol>
              </a:tblGrid>
              <a:tr h="536014">
                <a:tc>
                  <a:txBody>
                    <a:bodyPr/>
                    <a:lstStyle/>
                    <a:p>
                      <a:pPr algn="ctr" rtl="0"/>
                      <a:r>
                        <a:rPr lang="ko"/>
                        <a:t>지표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ko"/>
                        <a:t>단위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ko"/>
                        <a:t>목표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ko"/>
                        <a:t>실제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8013591"/>
                  </a:ext>
                </a:extLst>
              </a:tr>
              <a:tr h="536014">
                <a:tc>
                  <a:txBody>
                    <a:bodyPr/>
                    <a:lstStyle/>
                    <a:p>
                      <a:pPr algn="ctr" rtl="0"/>
                      <a:r>
                        <a:rPr lang="ko"/>
                        <a:t>청중 참석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ko"/>
                        <a:t>참석자 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ko"/>
                        <a:t>150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ko"/>
                        <a:t>120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3867931"/>
                  </a:ext>
                </a:extLst>
              </a:tr>
              <a:tr h="536014">
                <a:tc>
                  <a:txBody>
                    <a:bodyPr/>
                    <a:lstStyle/>
                    <a:p>
                      <a:pPr algn="ctr" rtl="0"/>
                      <a:r>
                        <a:rPr lang="ko"/>
                        <a:t>참여 시간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ko"/>
                        <a:t>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ko"/>
                        <a:t>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ko"/>
                        <a:t>75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209771"/>
                  </a:ext>
                </a:extLst>
              </a:tr>
              <a:tr h="536014">
                <a:tc>
                  <a:txBody>
                    <a:bodyPr/>
                    <a:lstStyle/>
                    <a:p>
                      <a:pPr algn="ctr" rtl="0"/>
                      <a:r>
                        <a:rPr lang="ko"/>
                        <a:t>질문 및 답변 소통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ko"/>
                        <a:t>질문 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ko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ko"/>
                        <a:t>15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61031278"/>
                  </a:ext>
                </a:extLst>
              </a:tr>
              <a:tr h="536014">
                <a:tc>
                  <a:txBody>
                    <a:bodyPr/>
                    <a:lstStyle/>
                    <a:p>
                      <a:pPr algn="ctr" rtl="0"/>
                      <a:r>
                        <a:rPr lang="ko"/>
                        <a:t>긍정적인 피드백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ko"/>
                        <a:t>비율(%)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ko"/>
                        <a:t>90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ko"/>
                        <a:t>95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91840781"/>
                  </a:ext>
                </a:extLst>
              </a:tr>
              <a:tr h="715816">
                <a:tc>
                  <a:txBody>
                    <a:bodyPr/>
                    <a:lstStyle/>
                    <a:p>
                      <a:pPr algn="ctr" rtl="0"/>
                      <a:r>
                        <a:rPr lang="ko"/>
                        <a:t>정보 보존 비율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ko"/>
                        <a:t>비율(%)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ko"/>
                        <a:t>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ko"/>
                        <a:t>85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5389741"/>
                  </a:ext>
                </a:extLst>
              </a:tr>
            </a:tbl>
          </a:graphicData>
        </a:graphic>
      </p:graphicFrame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8A848C7-243A-AE13-E323-3C71FD8DA6C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32688" y="6356350"/>
            <a:ext cx="4114800" cy="365125"/>
          </a:xfrm>
        </p:spPr>
        <p:txBody>
          <a:bodyPr rtlCol="0">
            <a:normAutofit/>
          </a:bodyPr>
          <a:lstStyle/>
          <a:p>
            <a:pPr rtl="0"/>
            <a:r>
              <a:rPr lang="ko"/>
              <a:t>프레젠테이션 제목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DC69194-7927-A259-0C43-EE59A460354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 rtlCol="0"/>
          <a:lstStyle/>
          <a:p>
            <a:pPr rtl="0"/>
            <a:fld id="{294A09A9-5501-47C1-A89A-A340965A2BE2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81909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B3246B-8AB7-A0C9-C6DD-5D9F49D5BC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688" y="228600"/>
            <a:ext cx="9528048" cy="1600200"/>
          </a:xfrm>
        </p:spPr>
        <p:txBody>
          <a:bodyPr rtlCol="0">
            <a:normAutofit/>
          </a:bodyPr>
          <a:lstStyle/>
          <a:p>
            <a:pPr rtl="0"/>
            <a:r>
              <a:rPr lang="ko"/>
              <a:t>마지막 팁 및 핵심 사항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B20DCAFD-6C4D-D08A-CF94-0DA099CE4B5A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932688" y="2432304"/>
            <a:ext cx="6163056" cy="3739896"/>
          </a:xfrm>
        </p:spPr>
        <p:txBody>
          <a:bodyPr rtlCol="0">
            <a:normAutofit/>
          </a:bodyPr>
          <a:lstStyle/>
          <a:p>
            <a:pPr rtl="0"/>
            <a:r>
              <a:rPr lang="ko"/>
              <a:t>꾸준한 연습</a:t>
            </a:r>
          </a:p>
          <a:p>
            <a:pPr lvl="1" rtl="0"/>
            <a:r>
              <a:rPr lang="ko"/>
              <a:t>숙련도 강화</a:t>
            </a:r>
          </a:p>
          <a:p>
            <a:pPr rtl="0"/>
            <a:r>
              <a:rPr lang="ko"/>
              <a:t>전달 방식 개선</a:t>
            </a:r>
          </a:p>
          <a:p>
            <a:pPr lvl="1" rtl="0"/>
            <a:r>
              <a:rPr lang="ko"/>
              <a:t>속도, 어조, 강조</a:t>
            </a:r>
          </a:p>
          <a:p>
            <a:pPr rtl="0"/>
            <a:r>
              <a:rPr lang="ko"/>
              <a:t>타이밍 및 전환</a:t>
            </a:r>
          </a:p>
          <a:p>
            <a:pPr lvl="1" rtl="0"/>
            <a:r>
              <a:rPr lang="ko"/>
              <a:t>자연스럽고 전문적인 전달을 목표로</a:t>
            </a:r>
          </a:p>
          <a:p>
            <a:pPr rtl="0"/>
            <a:r>
              <a:rPr lang="ko"/>
              <a:t>청중 앞 연습</a:t>
            </a:r>
          </a:p>
          <a:p>
            <a:pPr lvl="1" rtl="0"/>
            <a:r>
              <a:rPr lang="ko"/>
              <a:t>동료들에게 듣고 피드백을 제공해 줄 것을 요청</a:t>
            </a:r>
          </a:p>
          <a:p>
            <a:pPr rtl="0"/>
            <a:endParaRPr lang="en-US" dirty="0"/>
          </a:p>
          <a:p>
            <a:pPr rtl="0"/>
            <a:endParaRPr lang="en-US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0538762-AEBF-8FD9-03AC-305879D2DC1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424928" y="2441448"/>
            <a:ext cx="4169664" cy="3703320"/>
          </a:xfrm>
        </p:spPr>
        <p:txBody>
          <a:bodyPr rtlCol="0">
            <a:normAutofit/>
          </a:bodyPr>
          <a:lstStyle/>
          <a:p>
            <a:pPr rtl="0"/>
            <a:r>
              <a:rPr lang="ko"/>
              <a:t>피드백 요청</a:t>
            </a:r>
          </a:p>
          <a:p>
            <a:pPr rtl="0"/>
            <a:r>
              <a:rPr lang="ko"/>
              <a:t>성과 돌아보기</a:t>
            </a:r>
          </a:p>
          <a:p>
            <a:pPr rtl="0"/>
            <a:r>
              <a:rPr lang="ko"/>
              <a:t>새로운 기술 살펴보기</a:t>
            </a:r>
          </a:p>
          <a:p>
            <a:pPr rtl="0"/>
            <a:r>
              <a:rPr lang="ko"/>
              <a:t>개인 목표 설정</a:t>
            </a:r>
          </a:p>
          <a:p>
            <a:pPr rtl="0"/>
            <a:r>
              <a:rPr lang="ko"/>
              <a:t>반복 및 적응</a:t>
            </a:r>
          </a:p>
          <a:p>
            <a:pPr rtl="0"/>
            <a:endParaRPr 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2F99439-1EDB-4E13-5595-B32899617DF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32688" y="6356350"/>
            <a:ext cx="4114800" cy="365125"/>
          </a:xfrm>
        </p:spPr>
        <p:txBody>
          <a:bodyPr rtlCol="0">
            <a:normAutofit/>
          </a:bodyPr>
          <a:lstStyle/>
          <a:p>
            <a:pPr rtl="0"/>
            <a:r>
              <a:rPr lang="ko"/>
              <a:t>프레젠테이션 제목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9451A59-0D86-B758-5926-53062622A5E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 rtlCol="0"/>
          <a:lstStyle/>
          <a:p>
            <a:pPr rtl="0"/>
            <a:fld id="{294A09A9-5501-47C1-A89A-A340965A2BE2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74816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FE0DBD-0B2D-6832-A30D-1A7031851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ko">
                <a:solidFill>
                  <a:schemeClr val="bg1"/>
                </a:solidFill>
              </a:rPr>
              <a:t>연설 참여 지표</a:t>
            </a:r>
            <a:endParaRPr 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55A5A04-AC5B-B4F0-7404-47D8B3C743A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>
            <a:normAutofit/>
          </a:bodyPr>
          <a:lstStyle/>
          <a:p>
            <a:pPr rtl="0"/>
            <a:r>
              <a:rPr lang="ko"/>
              <a:t>프레젠테이션 제목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5F5138A-B125-D716-1DF1-A12D0FBDFA0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en-US" smtClean="0"/>
              <a:pPr/>
              <a:t>12</a:t>
            </a:fld>
            <a:endParaRPr lang="en-US" dirty="0"/>
          </a:p>
        </p:txBody>
      </p:sp>
      <p:graphicFrame>
        <p:nvGraphicFramePr>
          <p:cNvPr id="6" name="표 개체 틀 3">
            <a:extLst>
              <a:ext uri="{FF2B5EF4-FFF2-40B4-BE49-F238E27FC236}">
                <a16:creationId xmlns:a16="http://schemas.microsoft.com/office/drawing/2014/main" id="{FCA28DE6-C101-C79F-9EA4-ADCD87209AD5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1862908459"/>
              </p:ext>
            </p:extLst>
          </p:nvPr>
        </p:nvGraphicFramePr>
        <p:xfrm>
          <a:off x="841375" y="2770188"/>
          <a:ext cx="10515600" cy="33958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81855">
                  <a:extLst>
                    <a:ext uri="{9D8B030D-6E8A-4147-A177-3AD203B41FA5}">
                      <a16:colId xmlns:a16="http://schemas.microsoft.com/office/drawing/2014/main" val="2382218087"/>
                    </a:ext>
                  </a:extLst>
                </a:gridCol>
                <a:gridCol w="3338983">
                  <a:extLst>
                    <a:ext uri="{9D8B030D-6E8A-4147-A177-3AD203B41FA5}">
                      <a16:colId xmlns:a16="http://schemas.microsoft.com/office/drawing/2014/main" val="3953468724"/>
                    </a:ext>
                  </a:extLst>
                </a:gridCol>
                <a:gridCol w="2056921">
                  <a:extLst>
                    <a:ext uri="{9D8B030D-6E8A-4147-A177-3AD203B41FA5}">
                      <a16:colId xmlns:a16="http://schemas.microsoft.com/office/drawing/2014/main" val="4277526474"/>
                    </a:ext>
                  </a:extLst>
                </a:gridCol>
                <a:gridCol w="1837841">
                  <a:extLst>
                    <a:ext uri="{9D8B030D-6E8A-4147-A177-3AD203B41FA5}">
                      <a16:colId xmlns:a16="http://schemas.microsoft.com/office/drawing/2014/main" val="2438884888"/>
                    </a:ext>
                  </a:extLst>
                </a:gridCol>
              </a:tblGrid>
              <a:tr h="565981">
                <a:tc>
                  <a:txBody>
                    <a:bodyPr/>
                    <a:lstStyle/>
                    <a:p>
                      <a:pPr algn="ctr" rtl="0"/>
                      <a:r>
                        <a:rPr lang="ko"/>
                        <a:t>영향 요소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ko"/>
                        <a:t>단위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ko"/>
                        <a:t>목표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ko"/>
                        <a:t>달성됨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57107962"/>
                  </a:ext>
                </a:extLst>
              </a:tr>
              <a:tr h="565981">
                <a:tc>
                  <a:txBody>
                    <a:bodyPr/>
                    <a:lstStyle/>
                    <a:p>
                      <a:pPr algn="ctr" rtl="0"/>
                      <a:r>
                        <a:rPr lang="ko"/>
                        <a:t>청중 상호 작용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ko"/>
                        <a:t>비율(%)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ko"/>
                        <a:t>85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ko"/>
                        <a:t>88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71386868"/>
                  </a:ext>
                </a:extLst>
              </a:tr>
              <a:tr h="565981">
                <a:tc>
                  <a:txBody>
                    <a:bodyPr/>
                    <a:lstStyle/>
                    <a:p>
                      <a:pPr algn="ctr" rtl="0"/>
                      <a:r>
                        <a:rPr lang="ko"/>
                        <a:t>지식 보존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ko"/>
                        <a:t>비율(%)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ko"/>
                        <a:t>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ko"/>
                        <a:t>80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0626418"/>
                  </a:ext>
                </a:extLst>
              </a:tr>
              <a:tr h="565981">
                <a:tc>
                  <a:txBody>
                    <a:bodyPr/>
                    <a:lstStyle/>
                    <a:p>
                      <a:pPr algn="ctr" rtl="0"/>
                      <a:r>
                        <a:rPr lang="ko"/>
                        <a:t>프레젠테이션 후 설문 조사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ko"/>
                        <a:t>평균 평가 점수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ko"/>
                        <a:t>4.2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ko"/>
                        <a:t>4.5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32482967"/>
                  </a:ext>
                </a:extLst>
              </a:tr>
              <a:tr h="565981">
                <a:tc>
                  <a:txBody>
                    <a:bodyPr/>
                    <a:lstStyle/>
                    <a:p>
                      <a:pPr algn="ctr" rtl="0"/>
                      <a:r>
                        <a:rPr lang="ko"/>
                        <a:t>추천 비율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ko"/>
                        <a:t>비율(%)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ko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ko"/>
                        <a:t>12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36251906"/>
                  </a:ext>
                </a:extLst>
              </a:tr>
              <a:tr h="565981">
                <a:tc>
                  <a:txBody>
                    <a:bodyPr/>
                    <a:lstStyle/>
                    <a:p>
                      <a:pPr algn="ctr" rtl="0"/>
                      <a:r>
                        <a:rPr lang="ko"/>
                        <a:t>협업 기회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ko"/>
                        <a:t>기회 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ko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ko"/>
                        <a:t>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685371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167753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개체 틀 11" descr="꽃다발">
            <a:extLst>
              <a:ext uri="{FF2B5EF4-FFF2-40B4-BE49-F238E27FC236}">
                <a16:creationId xmlns:a16="http://schemas.microsoft.com/office/drawing/2014/main" id="{8AB2ECDC-2C97-9031-6EF9-11EF690976E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1697D649-277C-A20F-F588-7EA2B85B12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7632" y="822960"/>
            <a:ext cx="6327648" cy="2221992"/>
          </a:xfrm>
        </p:spPr>
        <p:txBody>
          <a:bodyPr rtlCol="0">
            <a:normAutofit/>
          </a:bodyPr>
          <a:lstStyle/>
          <a:p>
            <a:pPr rtl="0"/>
            <a:r>
              <a:rPr lang="ko"/>
              <a:t>감사합니다.</a:t>
            </a:r>
          </a:p>
        </p:txBody>
      </p:sp>
      <p:sp>
        <p:nvSpPr>
          <p:cNvPr id="15" name="부제목 14">
            <a:extLst>
              <a:ext uri="{FF2B5EF4-FFF2-40B4-BE49-F238E27FC236}">
                <a16:creationId xmlns:a16="http://schemas.microsoft.com/office/drawing/2014/main" id="{6EF8E06F-4153-981B-474D-3D483B6F4F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27632" y="3428999"/>
            <a:ext cx="6309360" cy="1703439"/>
          </a:xfrm>
        </p:spPr>
        <p:txBody>
          <a:bodyPr rtlCol="0">
            <a:normAutofit/>
          </a:bodyPr>
          <a:lstStyle/>
          <a:p>
            <a:pPr rtl="0"/>
            <a:r>
              <a:rPr lang="ko"/>
              <a:t>Mirjam Nilsson​</a:t>
            </a:r>
          </a:p>
          <a:p>
            <a:pPr rtl="0"/>
            <a:r>
              <a:rPr lang="ko"/>
              <a:t>hyun-ki@contoso.com  </a:t>
            </a:r>
          </a:p>
          <a:p>
            <a:pPr rtl="0"/>
            <a:r>
              <a:rPr lang="ko"/>
              <a:t>www.contoso.com</a:t>
            </a: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DE502E84-5063-F43E-AC45-9F5CEAA69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701285" y="3209689"/>
            <a:ext cx="3624541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그림 25">
            <a:extLst>
              <a:ext uri="{FF2B5EF4-FFF2-40B4-BE49-F238E27FC236}">
                <a16:creationId xmlns:a16="http://schemas.microsoft.com/office/drawing/2014/main" id="{DE43C393-A639-F47D-D8A8-BAF189C583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39787" y="3066998"/>
            <a:ext cx="972078" cy="285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0408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2DF434-28DB-4621-A497-D62C41CE0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9048" y="530352"/>
            <a:ext cx="5385816" cy="1810512"/>
          </a:xfrm>
        </p:spPr>
        <p:txBody>
          <a:bodyPr rtlCol="0" anchor="b">
            <a:normAutofit/>
          </a:bodyPr>
          <a:lstStyle/>
          <a:p>
            <a:pPr rtl="0"/>
            <a:r>
              <a:rPr lang="ko"/>
              <a:t>안건</a:t>
            </a:r>
          </a:p>
        </p:txBody>
      </p:sp>
      <p:pic>
        <p:nvPicPr>
          <p:cNvPr id="12" name="그림 개체 틀 11" descr="흰색과 분홍색 꽃 클로즈업">
            <a:extLst>
              <a:ext uri="{FF2B5EF4-FFF2-40B4-BE49-F238E27FC236}">
                <a16:creationId xmlns:a16="http://schemas.microsoft.com/office/drawing/2014/main" id="{638025BA-3E49-3EFD-417E-955B4B95B2B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5174458" cy="6858000"/>
          </a:xfr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2788C46-D0BC-4307-AE55-7601A139E7C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99048" y="2962656"/>
            <a:ext cx="5385816" cy="2706624"/>
          </a:xfr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ko"/>
              <a:t>서론</a:t>
            </a:r>
          </a:p>
          <a:p>
            <a:pPr rtl="0"/>
            <a:r>
              <a:rPr lang="ko"/>
              <a:t>자신감 키우기</a:t>
            </a:r>
          </a:p>
          <a:p>
            <a:pPr rtl="0"/>
            <a:r>
              <a:rPr lang="ko"/>
              <a:t>청중 참여</a:t>
            </a:r>
          </a:p>
          <a:p>
            <a:pPr rtl="0"/>
            <a:r>
              <a:rPr lang="ko"/>
              <a:t>시각적 보조 자료</a:t>
            </a:r>
          </a:p>
          <a:p>
            <a:pPr rtl="0"/>
            <a:r>
              <a:rPr lang="ko"/>
              <a:t>마지막 팁 및 핵심 사항</a:t>
            </a:r>
          </a:p>
          <a:p>
            <a:pPr rtl="0"/>
            <a:endParaRPr 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E1BC27E-ED02-E738-1B43-E66F422BD1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rmAutofit/>
          </a:bodyPr>
          <a:lstStyle/>
          <a:p>
            <a:pPr rtl="0"/>
            <a:r>
              <a:rPr lang="ko"/>
              <a:t>프레젠테이션 제목</a:t>
            </a:r>
            <a:endParaRPr 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902A7C2-1D63-EFD6-869B-2F167F966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45998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개체 틀 4" descr="꽃다발">
            <a:extLst>
              <a:ext uri="{FF2B5EF4-FFF2-40B4-BE49-F238E27FC236}">
                <a16:creationId xmlns:a16="http://schemas.microsoft.com/office/drawing/2014/main" id="{D34D75C6-A35A-52D3-B03F-61494B85803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solidFill>
            <a:schemeClr val="bg1">
              <a:lumMod val="95000"/>
            </a:schemeClr>
          </a:solidFill>
        </p:spPr>
      </p:pic>
      <p:sp>
        <p:nvSpPr>
          <p:cNvPr id="10" name="제목 9">
            <a:extLst>
              <a:ext uri="{FF2B5EF4-FFF2-40B4-BE49-F238E27FC236}">
                <a16:creationId xmlns:a16="http://schemas.microsoft.com/office/drawing/2014/main" id="{9C3427B2-C457-FC4C-BA04-44EF586F346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ko" sz="4800" dirty="0">
                <a:solidFill>
                  <a:schemeClr val="bg1"/>
                </a:solidFill>
              </a:rPr>
              <a:t>커뮤니케이션의 </a:t>
            </a:r>
            <a:br>
              <a:rPr lang="en-US" sz="4800" dirty="0">
                <a:solidFill>
                  <a:schemeClr val="bg1"/>
                </a:solidFill>
              </a:rPr>
            </a:br>
            <a:r>
              <a:rPr lang="ko" sz="4800" dirty="0">
                <a:solidFill>
                  <a:schemeClr val="bg1"/>
                </a:solidFill>
              </a:rPr>
              <a:t>힘</a:t>
            </a:r>
            <a:endParaRPr 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09C8D8B-2E15-875B-08A8-28C5524EF694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4114800" cy="365125"/>
          </a:xfrm>
        </p:spPr>
        <p:txBody>
          <a:bodyPr rtlCol="0">
            <a:normAutofit/>
          </a:bodyPr>
          <a:lstStyle/>
          <a:p>
            <a:pPr rtl="0"/>
            <a:r>
              <a:rPr lang="ko"/>
              <a:t>프레젠테이션 제목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594F408-30BE-5DC2-806D-A217DB0281B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07775" y="6356350"/>
            <a:ext cx="784225" cy="365125"/>
          </a:xfrm>
        </p:spPr>
        <p:txBody>
          <a:bodyPr rtlCol="0"/>
          <a:lstStyle/>
          <a:p>
            <a:pPr rtl="0"/>
            <a:fld id="{294A09A9-5501-47C1-A89A-A340965A2BE2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11" name="배지 10">
            <a:extLst>
              <a:ext uri="{FF2B5EF4-FFF2-40B4-BE49-F238E27FC236}">
                <a16:creationId xmlns:a16="http://schemas.microsoft.com/office/drawing/2014/main" id="{95E724B3-E95F-E150-E7F9-1C3F634EF0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332854" y="1782305"/>
            <a:ext cx="9546956" cy="3270142"/>
          </a:xfrm>
          <a:prstGeom prst="plaque">
            <a:avLst>
              <a:gd name="adj" fmla="val 7602"/>
            </a:avLst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BFEC193-4F90-6CAE-6259-21C8B6A84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08561" y="4925255"/>
            <a:ext cx="972078" cy="28538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F119B25-42CB-340B-ACB4-22178DF12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5608561" y="1624116"/>
            <a:ext cx="972078" cy="285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4817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4ABE40-AA00-F366-A36A-B3F1AADBF0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792" y="722376"/>
            <a:ext cx="6419088" cy="2350008"/>
          </a:xfrm>
          <a:noFill/>
        </p:spPr>
        <p:txBody>
          <a:bodyPr rtlCol="0">
            <a:normAutofit/>
          </a:bodyPr>
          <a:lstStyle/>
          <a:p>
            <a:pPr rtl="0"/>
            <a:r>
              <a:rPr lang="ko"/>
              <a:t>긴장감 </a:t>
            </a:r>
            <a:br>
              <a:rPr lang="en-US" dirty="0"/>
            </a:br>
            <a:r>
              <a:rPr lang="ko"/>
              <a:t>극복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2446868-83F0-CEEF-5E60-6D55C93B52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79" y="3931920"/>
            <a:ext cx="6419088" cy="1389888"/>
          </a:xfrm>
          <a:noFill/>
        </p:spPr>
        <p:txBody>
          <a:bodyPr rtlCol="0">
            <a:normAutofit/>
          </a:bodyPr>
          <a:lstStyle/>
          <a:p>
            <a:pPr rtl="0"/>
            <a:r>
              <a:rPr lang="ko"/>
              <a:t>신뢰 구축 전략</a:t>
            </a:r>
          </a:p>
        </p:txBody>
      </p:sp>
      <p:pic>
        <p:nvPicPr>
          <p:cNvPr id="9" name="그림 개체 틀 5" descr="주황색 꽃들">
            <a:extLst>
              <a:ext uri="{FF2B5EF4-FFF2-40B4-BE49-F238E27FC236}">
                <a16:creationId xmlns:a16="http://schemas.microsoft.com/office/drawing/2014/main" id="{B0E612D5-D631-0C31-BE9E-28739243329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6501"/>
                    </a14:imgEffect>
                    <a14:imgEffect>
                      <a14:saturation sat="6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54488" y="0"/>
            <a:ext cx="4434464" cy="6858000"/>
          </a:xfr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5418739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35F5E3-2B1C-7C0A-8581-67A9052D1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688" y="1408176"/>
            <a:ext cx="3392424" cy="4014216"/>
          </a:xfrm>
          <a:noFill/>
        </p:spPr>
        <p:txBody>
          <a:bodyPr rtlCol="0">
            <a:normAutofit/>
          </a:bodyPr>
          <a:lstStyle/>
          <a:p>
            <a:pPr rtl="0"/>
            <a:r>
              <a:rPr lang="ko"/>
              <a:t>청중 </a:t>
            </a:r>
            <a:br>
              <a:rPr lang="en-US" dirty="0"/>
            </a:br>
            <a:r>
              <a:rPr lang="ko"/>
              <a:t>참여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6A33159-D030-2F82-A142-F75940728319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724144" y="1536192"/>
            <a:ext cx="5696712" cy="3758184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ko"/>
              <a:t>청중과 시선을 맞추어 친밀감을 형성하고 참여도 높이세요.</a:t>
            </a:r>
          </a:p>
          <a:p>
            <a:pPr rtl="0"/>
            <a:r>
              <a:rPr lang="ko"/>
              <a:t>프레젠테이션에 기억에 남고 영향력 있게 메시지를 전달하는 내러티브와 함께 공감을 불러일으키는 스토리를 포함하세요.</a:t>
            </a:r>
          </a:p>
          <a:p>
            <a:pPr rtl="0"/>
            <a:r>
              <a:rPr lang="ko"/>
              <a:t>질문을 받고 진심을 담은 답변을 제공하면서 청중의 적극적인 참여를 이끄세요.</a:t>
            </a:r>
          </a:p>
          <a:p>
            <a:pPr rtl="0"/>
            <a:r>
              <a:rPr lang="ko"/>
              <a:t>실시간 투표나 설문 조사를 사용하여 청중의 의견을 모으고 청중들이 같이 참여하고 있다고 느끼도록 만드세요.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B8D929C-9009-957F-5897-9AA1649E6C7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>
            <a:normAutofit/>
          </a:bodyPr>
          <a:lstStyle/>
          <a:p>
            <a:pPr rtl="0"/>
            <a:r>
              <a:rPr lang="ko"/>
              <a:t>프레젠테이션 제목</a:t>
            </a:r>
            <a:endParaRPr 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398EC13-CC66-14BE-C305-D90EB840C4E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24245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개체 틀 4" descr="꽃다발">
            <a:extLst>
              <a:ext uri="{FF2B5EF4-FFF2-40B4-BE49-F238E27FC236}">
                <a16:creationId xmlns:a16="http://schemas.microsoft.com/office/drawing/2014/main" id="{82C0F469-9EA6-0942-67ED-8D4851C74BF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09000"/>
                    </a14:imgEffect>
                    <a14:imgEffect>
                      <a14:brightnessContrast bright="-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solidFill>
            <a:schemeClr val="bg1">
              <a:lumMod val="95000"/>
            </a:schemeClr>
          </a:solidFill>
        </p:spPr>
      </p:pic>
      <p:sp>
        <p:nvSpPr>
          <p:cNvPr id="7" name="제목 6">
            <a:extLst>
              <a:ext uri="{FF2B5EF4-FFF2-40B4-BE49-F238E27FC236}">
                <a16:creationId xmlns:a16="http://schemas.microsoft.com/office/drawing/2014/main" id="{DF951822-544C-11FC-36D3-F53CE376B9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7048" y="2276856"/>
            <a:ext cx="9144000" cy="1508760"/>
          </a:xfrm>
        </p:spPr>
        <p:txBody>
          <a:bodyPr rtlCol="0">
            <a:normAutofit/>
          </a:bodyPr>
          <a:lstStyle/>
          <a:p>
            <a:pPr rtl="0"/>
            <a:r>
              <a:rPr lang="ko"/>
              <a:t>시각적 보조 자료 선택</a:t>
            </a:r>
          </a:p>
        </p:txBody>
      </p:sp>
      <p:sp>
        <p:nvSpPr>
          <p:cNvPr id="8" name="부제목 7">
            <a:extLst>
              <a:ext uri="{FF2B5EF4-FFF2-40B4-BE49-F238E27FC236}">
                <a16:creationId xmlns:a16="http://schemas.microsoft.com/office/drawing/2014/main" id="{D289A6C7-C300-4AAC-DEAE-687BBDA307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3858768"/>
            <a:ext cx="9144000" cy="841248"/>
          </a:xfrm>
        </p:spPr>
        <p:txBody>
          <a:bodyPr rtlCol="0">
            <a:normAutofit/>
          </a:bodyPr>
          <a:lstStyle/>
          <a:p>
            <a:pPr rtl="0"/>
            <a:r>
              <a:rPr lang="ko"/>
              <a:t>프레젠테이션 기술 발전</a:t>
            </a:r>
          </a:p>
        </p:txBody>
      </p:sp>
      <p:sp>
        <p:nvSpPr>
          <p:cNvPr id="12" name="배지 11">
            <a:extLst>
              <a:ext uri="{FF2B5EF4-FFF2-40B4-BE49-F238E27FC236}">
                <a16:creationId xmlns:a16="http://schemas.microsoft.com/office/drawing/2014/main" id="{F6C1C551-67AC-029A-A3FE-5521A1CD68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332854" y="1782305"/>
            <a:ext cx="9546956" cy="3270142"/>
          </a:xfrm>
          <a:prstGeom prst="plaque">
            <a:avLst>
              <a:gd name="adj" fmla="val 7602"/>
            </a:avLst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327F1579-738B-D9DF-6A9B-98AB5F50D5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433949" y="3605726"/>
            <a:ext cx="532130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>
            <a:extLst>
              <a:ext uri="{FF2B5EF4-FFF2-40B4-BE49-F238E27FC236}">
                <a16:creationId xmlns:a16="http://schemas.microsoft.com/office/drawing/2014/main" id="{E96736DE-5AE2-4B04-69F4-474224408D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08560" y="3464902"/>
            <a:ext cx="972078" cy="285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1772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8270AC-601F-D537-3460-3FE09CC6AC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688" y="228600"/>
            <a:ext cx="9528048" cy="1600200"/>
          </a:xfrm>
        </p:spPr>
        <p:txBody>
          <a:bodyPr rtlCol="0">
            <a:normAutofit/>
          </a:bodyPr>
          <a:lstStyle/>
          <a:p>
            <a:pPr rtl="0"/>
            <a:r>
              <a:rPr lang="ko"/>
              <a:t>효과적인 전달 기술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54593D07-3857-8A04-606E-258D1E9908D5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932688" y="2523744"/>
            <a:ext cx="4864608" cy="3694176"/>
          </a:xfrm>
        </p:spPr>
        <p:txBody>
          <a:bodyPr rtlCol="0">
            <a:normAutofit/>
          </a:bodyPr>
          <a:lstStyle/>
          <a:p>
            <a:pPr rtl="0"/>
            <a:r>
              <a:rPr lang="ko"/>
              <a:t>이는 대중 연설에 큰 영향을 미치는 요소입니다. 감정을 전달하고 요점을 강조하며 관심을 유지하기 위해서는 음조, 어조, 음량을 다양하게 조절해야 합니다. </a:t>
            </a:r>
          </a:p>
          <a:p>
            <a:pPr lvl="1" rtl="0"/>
            <a:r>
              <a:rPr lang="ko"/>
              <a:t>음조 변화</a:t>
            </a:r>
          </a:p>
          <a:p>
            <a:pPr lvl="1" rtl="0"/>
            <a:r>
              <a:rPr lang="ko"/>
              <a:t>어조 변화</a:t>
            </a:r>
          </a:p>
          <a:p>
            <a:pPr lvl="1" rtl="0"/>
            <a:r>
              <a:rPr lang="ko"/>
              <a:t>음량 조절</a:t>
            </a:r>
          </a:p>
          <a:p>
            <a:pPr rtl="0"/>
            <a:endParaRPr lang="en-US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D5BB6B2-ED6A-BB7C-2FF7-FB659089012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684264" y="2523744"/>
            <a:ext cx="4864608" cy="3694176"/>
          </a:xfrm>
        </p:spPr>
        <p:txBody>
          <a:bodyPr rtlCol="0">
            <a:normAutofit/>
          </a:bodyPr>
          <a:lstStyle/>
          <a:p>
            <a:pPr rtl="0"/>
            <a:r>
              <a:rPr lang="ko"/>
              <a:t>효과적인 보디랭귀지는 전달 효과를 높여 더 큰 영향을 주고 기억에 오래 남는 메시지를 전합니다.</a:t>
            </a:r>
          </a:p>
          <a:p>
            <a:pPr lvl="1" rtl="0"/>
            <a:r>
              <a:rPr lang="ko"/>
              <a:t>의미 있는 시선 맞춤</a:t>
            </a:r>
          </a:p>
          <a:p>
            <a:pPr lvl="1" rtl="0"/>
            <a:r>
              <a:rPr lang="ko"/>
              <a:t>의도적인 제스처</a:t>
            </a:r>
          </a:p>
          <a:p>
            <a:pPr lvl="1" rtl="0"/>
            <a:r>
              <a:rPr lang="ko"/>
              <a:t>좋은 자세 유지</a:t>
            </a:r>
          </a:p>
          <a:p>
            <a:pPr lvl="1" rtl="0"/>
            <a:r>
              <a:rPr lang="ko"/>
              <a:t>표현 조절</a:t>
            </a:r>
          </a:p>
          <a:p>
            <a:pPr rtl="0"/>
            <a:endParaRPr 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D66D170-AC52-72BE-0CB6-F9F504A3D24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32688" y="6356350"/>
            <a:ext cx="4114800" cy="365125"/>
          </a:xfrm>
        </p:spPr>
        <p:txBody>
          <a:bodyPr rtlCol="0">
            <a:normAutofit/>
          </a:bodyPr>
          <a:lstStyle/>
          <a:p>
            <a:pPr rtl="0"/>
            <a:r>
              <a:rPr lang="ko"/>
              <a:t>프레젠테이션 제목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746466F-9F24-C34E-BBA6-2CB9430552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 rtlCol="0"/>
          <a:lstStyle/>
          <a:p>
            <a:pPr rtl="0"/>
            <a:fld id="{294A09A9-5501-47C1-A89A-A340965A2BE2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33433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19443C06-A530-329A-9ECC-3E0484827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1584" y="1408176"/>
            <a:ext cx="3392424" cy="4014216"/>
          </a:xfrm>
        </p:spPr>
        <p:txBody>
          <a:bodyPr rtlCol="0">
            <a:normAutofit/>
          </a:bodyPr>
          <a:lstStyle/>
          <a:p>
            <a:pPr rtl="0"/>
            <a:r>
              <a:rPr lang="ko"/>
              <a:t>질문 및 답변 세션 탐색</a:t>
            </a:r>
          </a:p>
        </p:txBody>
      </p:sp>
      <p:sp>
        <p:nvSpPr>
          <p:cNvPr id="10" name="내용 개체 틀 9">
            <a:extLst>
              <a:ext uri="{FF2B5EF4-FFF2-40B4-BE49-F238E27FC236}">
                <a16:creationId xmlns:a16="http://schemas.microsoft.com/office/drawing/2014/main" id="{ED45388B-F6C6-3BAE-BC81-AD233BEC8586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932688" y="685800"/>
            <a:ext cx="5276088" cy="1563624"/>
          </a:xfrm>
        </p:spPr>
        <p:txBody>
          <a:bodyPr rtlCol="0">
            <a:normAutofit/>
          </a:bodyPr>
          <a:lstStyle/>
          <a:p>
            <a:pPr rtl="0"/>
            <a:r>
              <a:rPr lang="ko"/>
              <a:t>자료 미리 파악</a:t>
            </a:r>
          </a:p>
          <a:p>
            <a:pPr rtl="0"/>
            <a:r>
              <a:rPr lang="ko"/>
              <a:t>일반적인 질문 예상</a:t>
            </a:r>
          </a:p>
          <a:p>
            <a:pPr rtl="0"/>
            <a:r>
              <a:rPr lang="ko"/>
              <a:t>답변 연습</a:t>
            </a:r>
          </a:p>
          <a:p>
            <a:pPr rtl="0"/>
            <a:endParaRPr lang="en-US" dirty="0"/>
          </a:p>
        </p:txBody>
      </p:sp>
      <p:sp>
        <p:nvSpPr>
          <p:cNvPr id="11" name="내용 개체 틀 10">
            <a:extLst>
              <a:ext uri="{FF2B5EF4-FFF2-40B4-BE49-F238E27FC236}">
                <a16:creationId xmlns:a16="http://schemas.microsoft.com/office/drawing/2014/main" id="{B83B2F5C-D09B-2126-5784-589918E6E1A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32688" y="2697480"/>
            <a:ext cx="5276088" cy="3483864"/>
          </a:xfrm>
        </p:spPr>
        <p:txBody>
          <a:bodyPr rtlCol="0">
            <a:normAutofit lnSpcReduction="10000"/>
          </a:bodyPr>
          <a:lstStyle/>
          <a:p>
            <a:pPr rtl="0"/>
            <a:r>
              <a:rPr lang="ko"/>
              <a:t>질문 및 답변 세션 중에 평정심을 유지하는 태도는 자신감을 드러내고 설득력을 높이는 데 필수적입니다. 평정심을 유지하기 위한 다음 팁을 고려하세요.</a:t>
            </a:r>
          </a:p>
          <a:p>
            <a:pPr lvl="1" rtl="0"/>
            <a:r>
              <a:rPr lang="ko"/>
              <a:t>차분함 유지</a:t>
            </a:r>
          </a:p>
          <a:p>
            <a:pPr lvl="1" rtl="0"/>
            <a:r>
              <a:rPr lang="ko"/>
              <a:t>적극적 경청</a:t>
            </a:r>
          </a:p>
          <a:p>
            <a:pPr lvl="1" rtl="0"/>
            <a:r>
              <a:rPr lang="ko"/>
              <a:t>잠시 멈추고 생각하기</a:t>
            </a:r>
          </a:p>
          <a:p>
            <a:pPr lvl="1" rtl="0"/>
            <a:r>
              <a:rPr lang="ko"/>
              <a:t>지속적인 시선 맞춤</a:t>
            </a:r>
          </a:p>
          <a:p>
            <a:pPr rtl="0"/>
            <a:endParaRPr lang="en-US" dirty="0"/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EC4E5619-0985-32B6-EC73-AFBCAB2F1CF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32688" y="6356350"/>
            <a:ext cx="4114800" cy="365125"/>
          </a:xfrm>
        </p:spPr>
        <p:txBody>
          <a:bodyPr rtlCol="0">
            <a:normAutofit/>
          </a:bodyPr>
          <a:lstStyle/>
          <a:p>
            <a:pPr rtl="0"/>
            <a:r>
              <a:rPr lang="ko"/>
              <a:t>프레젠테이션 제목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302C321-51E3-42FB-272E-92F2DCF5A91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 rtlCol="0"/>
          <a:lstStyle/>
          <a:p>
            <a:pPr rtl="0"/>
            <a:fld id="{294A09A9-5501-47C1-A89A-A340965A2BE2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23966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2057FFDB-DFEC-7174-F23F-20C423A03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3792" y="557784"/>
            <a:ext cx="6419088" cy="1929384"/>
          </a:xfrm>
        </p:spPr>
        <p:txBody>
          <a:bodyPr rtlCol="0">
            <a:normAutofit/>
          </a:bodyPr>
          <a:lstStyle/>
          <a:p>
            <a:pPr rtl="0"/>
            <a:r>
              <a:rPr lang="ko"/>
              <a:t>연설의 영향력</a:t>
            </a:r>
          </a:p>
        </p:txBody>
      </p:sp>
      <p:pic>
        <p:nvPicPr>
          <p:cNvPr id="8" name="그림 개체 틀 7" descr="노란색 꽃 클로즈업">
            <a:extLst>
              <a:ext uri="{FF2B5EF4-FFF2-40B4-BE49-F238E27FC236}">
                <a16:creationId xmlns:a16="http://schemas.microsoft.com/office/drawing/2014/main" id="{A30CECCA-DB43-3EBC-1ED9-4E7CD74EE3E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434464" cy="6858000"/>
          </a:xfrm>
        </p:spPr>
      </p:pic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6F3EE20-53E0-0C62-809D-211B05B8804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193792" y="3328416"/>
            <a:ext cx="6419088" cy="2441448"/>
          </a:xfrm>
        </p:spPr>
        <p:txBody>
          <a:bodyPr rtlCol="0">
            <a:normAutofit/>
          </a:bodyPr>
          <a:lstStyle/>
          <a:p>
            <a:pPr rtl="0"/>
            <a:r>
              <a:rPr lang="ko"/>
              <a:t>효과적으로 소통하는 능력은 청중에게 오래 가는 인상을 남깁니다.</a:t>
            </a:r>
          </a:p>
          <a:p>
            <a:pPr rtl="0"/>
            <a:r>
              <a:rPr lang="ko"/>
              <a:t>효과적인 소통은 메시지를 전달하는 것뿐만 아니라 듣는 사람의 경험과 가치, 감정에 공감하는 자세도 포함합니다. </a:t>
            </a:r>
          </a:p>
          <a:p>
            <a:pPr rtl="0"/>
            <a:endParaRPr lang="en-US" dirty="0"/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0BF157F0-FCC9-135B-D7C0-66741C62659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193792" y="6356350"/>
            <a:ext cx="4114800" cy="365125"/>
          </a:xfrm>
        </p:spPr>
        <p:txBody>
          <a:bodyPr rtlCol="0">
            <a:normAutofit/>
          </a:bodyPr>
          <a:lstStyle/>
          <a:p>
            <a:pPr rtl="0"/>
            <a:r>
              <a:rPr lang="ko"/>
              <a:t>프레젠테이션 제목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8F090ED-AB65-F860-A6D0-5F6E60E175E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 rtlCol="0"/>
          <a:lstStyle/>
          <a:p>
            <a:pPr rtl="0"/>
            <a:fld id="{294A09A9-5501-47C1-A89A-A340965A2BE2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9428662"/>
      </p:ext>
    </p:extLst>
  </p:cSld>
  <p:clrMapOvr>
    <a:masterClrMapping/>
  </p:clrMapOvr>
</p:sld>
</file>

<file path=ppt/theme/theme1.xml><?xml version="1.0" encoding="utf-8"?>
<a:theme xmlns:a="http://schemas.openxmlformats.org/drawingml/2006/main" name="사용자 지정">
  <a:themeElements>
    <a:clrScheme name="Custom 20">
      <a:dk1>
        <a:srgbClr val="000000"/>
      </a:dk1>
      <a:lt1>
        <a:srgbClr val="FFFFFF"/>
      </a:lt1>
      <a:dk2>
        <a:srgbClr val="CAD8D6"/>
      </a:dk2>
      <a:lt2>
        <a:srgbClr val="E7E6E6"/>
      </a:lt2>
      <a:accent1>
        <a:srgbClr val="7E8679"/>
      </a:accent1>
      <a:accent2>
        <a:srgbClr val="72292A"/>
      </a:accent2>
      <a:accent3>
        <a:srgbClr val="4A3A1C"/>
      </a:accent3>
      <a:accent4>
        <a:srgbClr val="E47D60"/>
      </a:accent4>
      <a:accent5>
        <a:srgbClr val="CEBBAF"/>
      </a:accent5>
      <a:accent6>
        <a:srgbClr val="E8DAC4"/>
      </a:accent6>
      <a:hlink>
        <a:srgbClr val="3968F6"/>
      </a:hlink>
      <a:folHlink>
        <a:srgbClr val="954F72"/>
      </a:folHlink>
    </a:clrScheme>
    <a:fontScheme name="Custom 23">
      <a:majorFont>
        <a:latin typeface="Baskerville Old Face"/>
        <a:ea typeface=""/>
        <a:cs typeface=""/>
      </a:majorFont>
      <a:minorFont>
        <a:latin typeface="Gill Sans Nova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56410444_Win32" id="{34DEFA57-BE01-41D1-8D04-06181E608829}" vid="{17C47AF8-AF87-4801-95A4-F74EC5AABFD8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384BFC8-02DA-464F-AE97-4951BE47415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19915FD3-F777-4046-A12C-BE3860E324B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1E6BC5B-F32E-483D-A6CB-100D6BCB78C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{1EBDF456-2DD4-4D62-A02C-19833814C8AD}tf56410444_win32</Template>
  <TotalTime>0</TotalTime>
  <Words>414</Words>
  <Application>Microsoft Office PowerPoint</Application>
  <PresentationFormat>와이드스크린</PresentationFormat>
  <Paragraphs>130</Paragraphs>
  <Slides>13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8" baseType="lpstr">
      <vt:lpstr>Malgun Gothic</vt:lpstr>
      <vt:lpstr>Arial</vt:lpstr>
      <vt:lpstr>Calibri</vt:lpstr>
      <vt:lpstr>Gill Sans Nova Light</vt:lpstr>
      <vt:lpstr>사용자 지정</vt:lpstr>
      <vt:lpstr>대중 연설  마스터하기</vt:lpstr>
      <vt:lpstr>안건</vt:lpstr>
      <vt:lpstr>커뮤니케이션의  힘</vt:lpstr>
      <vt:lpstr>긴장감  극복</vt:lpstr>
      <vt:lpstr>청중  참여</vt:lpstr>
      <vt:lpstr>시각적 보조 자료 선택</vt:lpstr>
      <vt:lpstr>효과적인 전달 기술</vt:lpstr>
      <vt:lpstr>질문 및 답변 세션 탐색</vt:lpstr>
      <vt:lpstr>연설의 영향력</vt:lpstr>
      <vt:lpstr>적극적 전달</vt:lpstr>
      <vt:lpstr>마지막 팁 및 핵심 사항</vt:lpstr>
      <vt:lpstr>연설 참여 지표</vt:lpstr>
      <vt:lpstr>감사합니다.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대중 연설  마스터하기</dc:title>
  <dc:creator>user</dc:creator>
  <cp:lastModifiedBy>user</cp:lastModifiedBy>
  <cp:revision>1</cp:revision>
  <dcterms:created xsi:type="dcterms:W3CDTF">2025-07-28T02:03:58Z</dcterms:created>
  <dcterms:modified xsi:type="dcterms:W3CDTF">2025-07-28T02:04:14Z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